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Lst>
  <p:handoutMasterIdLst>
    <p:handoutMasterId r:id="rId31"/>
  </p:handoutMasterIdLst>
  <p:sldIdLst>
    <p:sldId id="256" r:id="rId4"/>
    <p:sldId id="280" r:id="rId5"/>
    <p:sldId id="283" r:id="rId6"/>
    <p:sldId id="284" r:id="rId7"/>
    <p:sldId id="288" r:id="rId8"/>
    <p:sldId id="281" r:id="rId9"/>
    <p:sldId id="286" r:id="rId10"/>
    <p:sldId id="271" r:id="rId11"/>
    <p:sldId id="282" r:id="rId12"/>
    <p:sldId id="273" r:id="rId13"/>
    <p:sldId id="287" r:id="rId14"/>
    <p:sldId id="274" r:id="rId15"/>
    <p:sldId id="257" r:id="rId16"/>
    <p:sldId id="258" r:id="rId17"/>
    <p:sldId id="259" r:id="rId18"/>
    <p:sldId id="275" r:id="rId19"/>
    <p:sldId id="260" r:id="rId20"/>
    <p:sldId id="276" r:id="rId21"/>
    <p:sldId id="261" r:id="rId22"/>
    <p:sldId id="277" r:id="rId23"/>
    <p:sldId id="262" r:id="rId24"/>
    <p:sldId id="278" r:id="rId25"/>
    <p:sldId id="263" r:id="rId26"/>
    <p:sldId id="279" r:id="rId27"/>
    <p:sldId id="264" r:id="rId28"/>
    <p:sldId id="265" r:id="rId29"/>
    <p:sldId id="272" r:id="rId30"/>
  </p:sldIdLst>
  <p:sldSz cx="12188825" cy="6858000"/>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CF6B"/>
    <a:srgbClr val="69BD6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75" d="100"/>
          <a:sy n="75" d="100"/>
        </p:scale>
        <p:origin x="946" y="20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1"/>
            <a:ext cx="2946325" cy="498174"/>
          </a:xfrm>
          <a:prstGeom prst="rect">
            <a:avLst/>
          </a:prstGeom>
        </p:spPr>
        <p:txBody>
          <a:bodyPr vert="horz" lIns="83786" tIns="41893" rIns="83786" bIns="41893" rtlCol="0"/>
          <a:lstStyle>
            <a:lvl1pPr algn="l">
              <a:defRPr sz="1100"/>
            </a:lvl1pPr>
          </a:lstStyle>
          <a:p>
            <a:endParaRPr lang="de-DE"/>
          </a:p>
        </p:txBody>
      </p:sp>
      <p:sp>
        <p:nvSpPr>
          <p:cNvPr id="3" name="Datumsplatzhalter 2"/>
          <p:cNvSpPr>
            <a:spLocks noGrp="1"/>
          </p:cNvSpPr>
          <p:nvPr>
            <p:ph type="dt" sz="quarter" idx="1"/>
          </p:nvPr>
        </p:nvSpPr>
        <p:spPr>
          <a:xfrm>
            <a:off x="3849923" y="1"/>
            <a:ext cx="2946325" cy="498174"/>
          </a:xfrm>
          <a:prstGeom prst="rect">
            <a:avLst/>
          </a:prstGeom>
        </p:spPr>
        <p:txBody>
          <a:bodyPr vert="horz" lIns="83786" tIns="41893" rIns="83786" bIns="41893" rtlCol="0"/>
          <a:lstStyle>
            <a:lvl1pPr algn="r">
              <a:defRPr sz="1100"/>
            </a:lvl1pPr>
          </a:lstStyle>
          <a:p>
            <a:fld id="{5061FEBB-07C4-4117-9852-038B0D88399C}" type="datetimeFigureOut">
              <a:rPr lang="de-DE" smtClean="0"/>
              <a:t>06.11.2025</a:t>
            </a:fld>
            <a:endParaRPr lang="de-DE"/>
          </a:p>
        </p:txBody>
      </p:sp>
      <p:sp>
        <p:nvSpPr>
          <p:cNvPr id="4" name="Fußzeilenplatzhalter 3"/>
          <p:cNvSpPr>
            <a:spLocks noGrp="1"/>
          </p:cNvSpPr>
          <p:nvPr>
            <p:ph type="ftr" sz="quarter" idx="2"/>
          </p:nvPr>
        </p:nvSpPr>
        <p:spPr>
          <a:xfrm>
            <a:off x="0" y="9428464"/>
            <a:ext cx="2946325" cy="498174"/>
          </a:xfrm>
          <a:prstGeom prst="rect">
            <a:avLst/>
          </a:prstGeom>
        </p:spPr>
        <p:txBody>
          <a:bodyPr vert="horz" lIns="83786" tIns="41893" rIns="83786" bIns="41893" rtlCol="0" anchor="b"/>
          <a:lstStyle>
            <a:lvl1pPr algn="l">
              <a:defRPr sz="1100"/>
            </a:lvl1pPr>
          </a:lstStyle>
          <a:p>
            <a:endParaRPr lang="de-DE"/>
          </a:p>
        </p:txBody>
      </p:sp>
      <p:sp>
        <p:nvSpPr>
          <p:cNvPr id="5" name="Foliennummernplatzhalter 4"/>
          <p:cNvSpPr>
            <a:spLocks noGrp="1"/>
          </p:cNvSpPr>
          <p:nvPr>
            <p:ph type="sldNum" sz="quarter" idx="3"/>
          </p:nvPr>
        </p:nvSpPr>
        <p:spPr>
          <a:xfrm>
            <a:off x="3849923" y="9428464"/>
            <a:ext cx="2946325" cy="498174"/>
          </a:xfrm>
          <a:prstGeom prst="rect">
            <a:avLst/>
          </a:prstGeom>
        </p:spPr>
        <p:txBody>
          <a:bodyPr vert="horz" lIns="83786" tIns="41893" rIns="83786" bIns="41893" rtlCol="0" anchor="b"/>
          <a:lstStyle>
            <a:lvl1pPr algn="r">
              <a:defRPr sz="1100"/>
            </a:lvl1pPr>
          </a:lstStyle>
          <a:p>
            <a:fld id="{4A21EDD9-A7E0-4A95-A8E4-9C9F6427AA03}" type="slidenum">
              <a:rPr lang="de-DE" smtClean="0"/>
              <a:t>‹Nr.›</a:t>
            </a:fld>
            <a:endParaRPr lang="de-DE"/>
          </a:p>
        </p:txBody>
      </p:sp>
    </p:spTree>
    <p:extLst>
      <p:ext uri="{BB962C8B-B14F-4D97-AF65-F5344CB8AC3E}">
        <p14:creationId xmlns:p14="http://schemas.microsoft.com/office/powerpoint/2010/main" val="330825631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812520" y="4444920"/>
            <a:ext cx="7008120" cy="1929960"/>
          </a:xfrm>
          <a:prstGeom prst="rect">
            <a:avLst/>
          </a:prstGeom>
        </p:spPr>
        <p:txBody>
          <a:bodyPr lIns="0" tIns="0" rIns="0" bIns="0" anchor="ctr">
            <a:noAutofit/>
          </a:bodyPr>
          <a:lstStyle/>
          <a:p>
            <a:endParaRPr lang="de-DE" sz="2400" b="0" strike="noStrike" spc="-1">
              <a:solidFill>
                <a:srgbClr val="374C81"/>
              </a:solidFill>
              <a:latin typeface="Century Gothic"/>
            </a:endParaRPr>
          </a:p>
        </p:txBody>
      </p:sp>
      <p:sp>
        <p:nvSpPr>
          <p:cNvPr id="25" name="PlaceHolder 2"/>
          <p:cNvSpPr>
            <a:spLocks noGrp="1"/>
          </p:cNvSpPr>
          <p:nvPr>
            <p:ph type="body"/>
          </p:nvPr>
        </p:nvSpPr>
        <p:spPr>
          <a:xfrm>
            <a:off x="812520" y="3124080"/>
            <a:ext cx="7008120" cy="618480"/>
          </a:xfrm>
          <a:prstGeom prst="rect">
            <a:avLst/>
          </a:prstGeom>
        </p:spPr>
        <p:txBody>
          <a:bodyPr lIns="0" tIns="0" rIns="0" bIns="0">
            <a:normAutofit/>
          </a:bodyPr>
          <a:lstStyle/>
          <a:p>
            <a:endParaRPr lang="de-DE" sz="2400" b="0" strike="noStrike" spc="-1">
              <a:solidFill>
                <a:srgbClr val="374C81"/>
              </a:solidFill>
              <a:latin typeface="Century Gothic"/>
            </a:endParaRPr>
          </a:p>
        </p:txBody>
      </p:sp>
      <p:sp>
        <p:nvSpPr>
          <p:cNvPr id="26" name="PlaceHolder 3"/>
          <p:cNvSpPr>
            <a:spLocks noGrp="1"/>
          </p:cNvSpPr>
          <p:nvPr>
            <p:ph type="body"/>
          </p:nvPr>
        </p:nvSpPr>
        <p:spPr>
          <a:xfrm>
            <a:off x="812520" y="3801600"/>
            <a:ext cx="7008120" cy="618480"/>
          </a:xfrm>
          <a:prstGeom prst="rect">
            <a:avLst/>
          </a:prstGeom>
        </p:spPr>
        <p:txBody>
          <a:bodyPr lIns="0" tIns="0" rIns="0" bIns="0">
            <a:normAutofit/>
          </a:bodyPr>
          <a:lstStyle/>
          <a:p>
            <a:endParaRPr lang="de-DE" sz="2400" b="0" strike="noStrike" spc="-1">
              <a:solidFill>
                <a:srgbClr val="374C81"/>
              </a:solidFill>
              <a:latin typeface="Century Gothic"/>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812520" y="4444920"/>
            <a:ext cx="7008120" cy="1929960"/>
          </a:xfrm>
          <a:prstGeom prst="rect">
            <a:avLst/>
          </a:prstGeom>
        </p:spPr>
        <p:txBody>
          <a:bodyPr lIns="0" tIns="0" rIns="0" bIns="0" anchor="ctr">
            <a:noAutofit/>
          </a:bodyPr>
          <a:lstStyle/>
          <a:p>
            <a:endParaRPr lang="de-DE" sz="2400" b="0" strike="noStrike" spc="-1">
              <a:solidFill>
                <a:srgbClr val="374C81"/>
              </a:solidFill>
              <a:latin typeface="Century Gothic"/>
            </a:endParaRPr>
          </a:p>
        </p:txBody>
      </p:sp>
      <p:sp>
        <p:nvSpPr>
          <p:cNvPr id="28" name="PlaceHolder 2"/>
          <p:cNvSpPr>
            <a:spLocks noGrp="1"/>
          </p:cNvSpPr>
          <p:nvPr>
            <p:ph type="body"/>
          </p:nvPr>
        </p:nvSpPr>
        <p:spPr>
          <a:xfrm>
            <a:off x="812520" y="3124080"/>
            <a:ext cx="3419640" cy="618480"/>
          </a:xfrm>
          <a:prstGeom prst="rect">
            <a:avLst/>
          </a:prstGeom>
        </p:spPr>
        <p:txBody>
          <a:bodyPr lIns="0" tIns="0" rIns="0" bIns="0">
            <a:normAutofit fontScale="93000"/>
          </a:bodyPr>
          <a:lstStyle/>
          <a:p>
            <a:endParaRPr lang="de-DE" sz="2400" b="0" strike="noStrike" spc="-1">
              <a:solidFill>
                <a:srgbClr val="374C81"/>
              </a:solidFill>
              <a:latin typeface="Century Gothic"/>
            </a:endParaRPr>
          </a:p>
        </p:txBody>
      </p:sp>
      <p:sp>
        <p:nvSpPr>
          <p:cNvPr id="29" name="PlaceHolder 3"/>
          <p:cNvSpPr>
            <a:spLocks noGrp="1"/>
          </p:cNvSpPr>
          <p:nvPr>
            <p:ph type="body"/>
          </p:nvPr>
        </p:nvSpPr>
        <p:spPr>
          <a:xfrm>
            <a:off x="4403520" y="3124080"/>
            <a:ext cx="3419640" cy="618480"/>
          </a:xfrm>
          <a:prstGeom prst="rect">
            <a:avLst/>
          </a:prstGeom>
        </p:spPr>
        <p:txBody>
          <a:bodyPr lIns="0" tIns="0" rIns="0" bIns="0">
            <a:normAutofit fontScale="93000"/>
          </a:bodyPr>
          <a:lstStyle/>
          <a:p>
            <a:endParaRPr lang="de-DE" sz="2400" b="0" strike="noStrike" spc="-1">
              <a:solidFill>
                <a:srgbClr val="374C81"/>
              </a:solidFill>
              <a:latin typeface="Century Gothic"/>
            </a:endParaRPr>
          </a:p>
        </p:txBody>
      </p:sp>
      <p:sp>
        <p:nvSpPr>
          <p:cNvPr id="30" name="PlaceHolder 4"/>
          <p:cNvSpPr>
            <a:spLocks noGrp="1"/>
          </p:cNvSpPr>
          <p:nvPr>
            <p:ph type="body"/>
          </p:nvPr>
        </p:nvSpPr>
        <p:spPr>
          <a:xfrm>
            <a:off x="812520" y="3801600"/>
            <a:ext cx="3419640" cy="618480"/>
          </a:xfrm>
          <a:prstGeom prst="rect">
            <a:avLst/>
          </a:prstGeom>
        </p:spPr>
        <p:txBody>
          <a:bodyPr lIns="0" tIns="0" rIns="0" bIns="0">
            <a:normAutofit fontScale="93000"/>
          </a:bodyPr>
          <a:lstStyle/>
          <a:p>
            <a:endParaRPr lang="de-DE" sz="2400" b="0" strike="noStrike" spc="-1">
              <a:solidFill>
                <a:srgbClr val="374C81"/>
              </a:solidFill>
              <a:latin typeface="Century Gothic"/>
            </a:endParaRPr>
          </a:p>
        </p:txBody>
      </p:sp>
      <p:sp>
        <p:nvSpPr>
          <p:cNvPr id="31" name="PlaceHolder 5"/>
          <p:cNvSpPr>
            <a:spLocks noGrp="1"/>
          </p:cNvSpPr>
          <p:nvPr>
            <p:ph type="body"/>
          </p:nvPr>
        </p:nvSpPr>
        <p:spPr>
          <a:xfrm>
            <a:off x="4403520" y="3801600"/>
            <a:ext cx="3419640" cy="618480"/>
          </a:xfrm>
          <a:prstGeom prst="rect">
            <a:avLst/>
          </a:prstGeom>
        </p:spPr>
        <p:txBody>
          <a:bodyPr lIns="0" tIns="0" rIns="0" bIns="0">
            <a:normAutofit fontScale="93000"/>
          </a:bodyPr>
          <a:lstStyle/>
          <a:p>
            <a:endParaRPr lang="de-DE" sz="2400" b="0" strike="noStrike" spc="-1">
              <a:solidFill>
                <a:srgbClr val="374C81"/>
              </a:solidFill>
              <a:latin typeface="Century Gothic"/>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812520" y="4444920"/>
            <a:ext cx="7008120" cy="1929960"/>
          </a:xfrm>
          <a:prstGeom prst="rect">
            <a:avLst/>
          </a:prstGeom>
        </p:spPr>
        <p:txBody>
          <a:bodyPr lIns="0" tIns="0" rIns="0" bIns="0" anchor="ctr">
            <a:noAutofit/>
          </a:bodyPr>
          <a:lstStyle/>
          <a:p>
            <a:endParaRPr lang="de-DE" sz="2400" b="0" strike="noStrike" spc="-1">
              <a:solidFill>
                <a:srgbClr val="374C81"/>
              </a:solidFill>
              <a:latin typeface="Century Gothic"/>
            </a:endParaRPr>
          </a:p>
        </p:txBody>
      </p:sp>
      <p:sp>
        <p:nvSpPr>
          <p:cNvPr id="33" name="PlaceHolder 2"/>
          <p:cNvSpPr>
            <a:spLocks noGrp="1"/>
          </p:cNvSpPr>
          <p:nvPr>
            <p:ph type="body"/>
          </p:nvPr>
        </p:nvSpPr>
        <p:spPr>
          <a:xfrm>
            <a:off x="812520" y="3124080"/>
            <a:ext cx="2256480" cy="618480"/>
          </a:xfrm>
          <a:prstGeom prst="rect">
            <a:avLst/>
          </a:prstGeom>
        </p:spPr>
        <p:txBody>
          <a:bodyPr lIns="0" tIns="0" rIns="0" bIns="0">
            <a:normAutofit fontScale="50000"/>
          </a:bodyPr>
          <a:lstStyle/>
          <a:p>
            <a:endParaRPr lang="de-DE" sz="2400" b="0" strike="noStrike" spc="-1">
              <a:solidFill>
                <a:srgbClr val="374C81"/>
              </a:solidFill>
              <a:latin typeface="Century Gothic"/>
            </a:endParaRPr>
          </a:p>
        </p:txBody>
      </p:sp>
      <p:sp>
        <p:nvSpPr>
          <p:cNvPr id="34" name="PlaceHolder 3"/>
          <p:cNvSpPr>
            <a:spLocks noGrp="1"/>
          </p:cNvSpPr>
          <p:nvPr>
            <p:ph type="body"/>
          </p:nvPr>
        </p:nvSpPr>
        <p:spPr>
          <a:xfrm>
            <a:off x="3182040" y="3124080"/>
            <a:ext cx="2256480" cy="618480"/>
          </a:xfrm>
          <a:prstGeom prst="rect">
            <a:avLst/>
          </a:prstGeom>
        </p:spPr>
        <p:txBody>
          <a:bodyPr lIns="0" tIns="0" rIns="0" bIns="0">
            <a:normAutofit fontScale="50000"/>
          </a:bodyPr>
          <a:lstStyle/>
          <a:p>
            <a:endParaRPr lang="de-DE" sz="2400" b="0" strike="noStrike" spc="-1">
              <a:solidFill>
                <a:srgbClr val="374C81"/>
              </a:solidFill>
              <a:latin typeface="Century Gothic"/>
            </a:endParaRPr>
          </a:p>
        </p:txBody>
      </p:sp>
      <p:sp>
        <p:nvSpPr>
          <p:cNvPr id="35" name="PlaceHolder 4"/>
          <p:cNvSpPr>
            <a:spLocks noGrp="1"/>
          </p:cNvSpPr>
          <p:nvPr>
            <p:ph type="body"/>
          </p:nvPr>
        </p:nvSpPr>
        <p:spPr>
          <a:xfrm>
            <a:off x="5551920" y="3124080"/>
            <a:ext cx="2256480" cy="618480"/>
          </a:xfrm>
          <a:prstGeom prst="rect">
            <a:avLst/>
          </a:prstGeom>
        </p:spPr>
        <p:txBody>
          <a:bodyPr lIns="0" tIns="0" rIns="0" bIns="0">
            <a:normAutofit fontScale="50000"/>
          </a:bodyPr>
          <a:lstStyle/>
          <a:p>
            <a:endParaRPr lang="de-DE" sz="2400" b="0" strike="noStrike" spc="-1">
              <a:solidFill>
                <a:srgbClr val="374C81"/>
              </a:solidFill>
              <a:latin typeface="Century Gothic"/>
            </a:endParaRPr>
          </a:p>
        </p:txBody>
      </p:sp>
      <p:sp>
        <p:nvSpPr>
          <p:cNvPr id="36" name="PlaceHolder 5"/>
          <p:cNvSpPr>
            <a:spLocks noGrp="1"/>
          </p:cNvSpPr>
          <p:nvPr>
            <p:ph type="body"/>
          </p:nvPr>
        </p:nvSpPr>
        <p:spPr>
          <a:xfrm>
            <a:off x="812520" y="3801600"/>
            <a:ext cx="2256480" cy="618480"/>
          </a:xfrm>
          <a:prstGeom prst="rect">
            <a:avLst/>
          </a:prstGeom>
        </p:spPr>
        <p:txBody>
          <a:bodyPr lIns="0" tIns="0" rIns="0" bIns="0">
            <a:normAutofit fontScale="50000"/>
          </a:bodyPr>
          <a:lstStyle/>
          <a:p>
            <a:endParaRPr lang="de-DE" sz="2400" b="0" strike="noStrike" spc="-1">
              <a:solidFill>
                <a:srgbClr val="374C81"/>
              </a:solidFill>
              <a:latin typeface="Century Gothic"/>
            </a:endParaRPr>
          </a:p>
        </p:txBody>
      </p:sp>
      <p:sp>
        <p:nvSpPr>
          <p:cNvPr id="37" name="PlaceHolder 6"/>
          <p:cNvSpPr>
            <a:spLocks noGrp="1"/>
          </p:cNvSpPr>
          <p:nvPr>
            <p:ph type="body"/>
          </p:nvPr>
        </p:nvSpPr>
        <p:spPr>
          <a:xfrm>
            <a:off x="3182040" y="3801600"/>
            <a:ext cx="2256480" cy="618480"/>
          </a:xfrm>
          <a:prstGeom prst="rect">
            <a:avLst/>
          </a:prstGeom>
        </p:spPr>
        <p:txBody>
          <a:bodyPr lIns="0" tIns="0" rIns="0" bIns="0">
            <a:normAutofit fontScale="50000"/>
          </a:bodyPr>
          <a:lstStyle/>
          <a:p>
            <a:endParaRPr lang="de-DE" sz="2400" b="0" strike="noStrike" spc="-1">
              <a:solidFill>
                <a:srgbClr val="374C81"/>
              </a:solidFill>
              <a:latin typeface="Century Gothic"/>
            </a:endParaRPr>
          </a:p>
        </p:txBody>
      </p:sp>
      <p:sp>
        <p:nvSpPr>
          <p:cNvPr id="38" name="PlaceHolder 7"/>
          <p:cNvSpPr>
            <a:spLocks noGrp="1"/>
          </p:cNvSpPr>
          <p:nvPr>
            <p:ph type="body"/>
          </p:nvPr>
        </p:nvSpPr>
        <p:spPr>
          <a:xfrm>
            <a:off x="5551920" y="3801600"/>
            <a:ext cx="2256480" cy="618480"/>
          </a:xfrm>
          <a:prstGeom prst="rect">
            <a:avLst/>
          </a:prstGeom>
        </p:spPr>
        <p:txBody>
          <a:bodyPr lIns="0" tIns="0" rIns="0" bIns="0">
            <a:normAutofit fontScale="50000"/>
          </a:bodyPr>
          <a:lstStyle/>
          <a:p>
            <a:endParaRPr lang="de-DE" sz="2400" b="0" strike="noStrike" spc="-1">
              <a:solidFill>
                <a:srgbClr val="374C81"/>
              </a:solidFill>
              <a:latin typeface="Century Gothic"/>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5" name="PlaceHolder 1"/>
          <p:cNvSpPr>
            <a:spLocks noGrp="1"/>
          </p:cNvSpPr>
          <p:nvPr>
            <p:ph type="title"/>
          </p:nvPr>
        </p:nvSpPr>
        <p:spPr>
          <a:xfrm>
            <a:off x="812520" y="4444920"/>
            <a:ext cx="7008120" cy="1929960"/>
          </a:xfrm>
          <a:prstGeom prst="rect">
            <a:avLst/>
          </a:prstGeom>
        </p:spPr>
        <p:txBody>
          <a:bodyPr lIns="0" tIns="0" rIns="0" bIns="0" anchor="ctr">
            <a:noAutofit/>
          </a:bodyPr>
          <a:lstStyle/>
          <a:p>
            <a:endParaRPr lang="de-DE" sz="2400" b="0" strike="noStrike" spc="-1">
              <a:solidFill>
                <a:srgbClr val="374C81"/>
              </a:solidFill>
              <a:latin typeface="Century Gothic"/>
            </a:endParaRPr>
          </a:p>
        </p:txBody>
      </p:sp>
      <p:sp>
        <p:nvSpPr>
          <p:cNvPr id="46" name="PlaceHolder 2"/>
          <p:cNvSpPr>
            <a:spLocks noGrp="1"/>
          </p:cNvSpPr>
          <p:nvPr>
            <p:ph type="subTitle"/>
          </p:nvPr>
        </p:nvSpPr>
        <p:spPr>
          <a:xfrm>
            <a:off x="812520" y="3124080"/>
            <a:ext cx="7008120" cy="1296720"/>
          </a:xfrm>
          <a:prstGeom prst="rect">
            <a:avLst/>
          </a:prstGeom>
        </p:spPr>
        <p:txBody>
          <a:bodyPr lIns="0" tIns="0" rIns="0" bIns="0" anchor="ctr">
            <a:noAutofit/>
          </a:bodyPr>
          <a:lstStyle/>
          <a:p>
            <a:pPr algn="ctr"/>
            <a:endParaRPr lang="de-DE"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7" name="PlaceHolder 1"/>
          <p:cNvSpPr>
            <a:spLocks noGrp="1"/>
          </p:cNvSpPr>
          <p:nvPr>
            <p:ph type="title"/>
          </p:nvPr>
        </p:nvSpPr>
        <p:spPr>
          <a:xfrm>
            <a:off x="812520" y="4444920"/>
            <a:ext cx="7008120" cy="1929960"/>
          </a:xfrm>
          <a:prstGeom prst="rect">
            <a:avLst/>
          </a:prstGeom>
        </p:spPr>
        <p:txBody>
          <a:bodyPr lIns="0" tIns="0" rIns="0" bIns="0" anchor="ctr">
            <a:noAutofit/>
          </a:bodyPr>
          <a:lstStyle/>
          <a:p>
            <a:endParaRPr lang="de-DE" sz="2400" b="0" strike="noStrike" spc="-1">
              <a:solidFill>
                <a:srgbClr val="374C81"/>
              </a:solidFill>
              <a:latin typeface="Century Gothic"/>
            </a:endParaRPr>
          </a:p>
        </p:txBody>
      </p:sp>
      <p:sp>
        <p:nvSpPr>
          <p:cNvPr id="48" name="PlaceHolder 2"/>
          <p:cNvSpPr>
            <a:spLocks noGrp="1"/>
          </p:cNvSpPr>
          <p:nvPr>
            <p:ph type="body"/>
          </p:nvPr>
        </p:nvSpPr>
        <p:spPr>
          <a:xfrm>
            <a:off x="812520" y="3124080"/>
            <a:ext cx="7008120" cy="1296720"/>
          </a:xfrm>
          <a:prstGeom prst="rect">
            <a:avLst/>
          </a:prstGeom>
        </p:spPr>
        <p:txBody>
          <a:bodyPr lIns="0" tIns="0" rIns="0" bIns="0">
            <a:normAutofit/>
          </a:bodyPr>
          <a:lstStyle/>
          <a:p>
            <a:endParaRPr lang="de-DE" sz="2400" b="0" strike="noStrike" spc="-1">
              <a:solidFill>
                <a:srgbClr val="374C81"/>
              </a:solidFill>
              <a:latin typeface="Century Gothic"/>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812520" y="4444920"/>
            <a:ext cx="7008120" cy="1929960"/>
          </a:xfrm>
          <a:prstGeom prst="rect">
            <a:avLst/>
          </a:prstGeom>
        </p:spPr>
        <p:txBody>
          <a:bodyPr lIns="0" tIns="0" rIns="0" bIns="0" anchor="ctr">
            <a:noAutofit/>
          </a:bodyPr>
          <a:lstStyle/>
          <a:p>
            <a:endParaRPr lang="de-DE" sz="2400" b="0" strike="noStrike" spc="-1">
              <a:solidFill>
                <a:srgbClr val="374C81"/>
              </a:solidFill>
              <a:latin typeface="Century Gothic"/>
            </a:endParaRPr>
          </a:p>
        </p:txBody>
      </p:sp>
      <p:sp>
        <p:nvSpPr>
          <p:cNvPr id="50" name="PlaceHolder 2"/>
          <p:cNvSpPr>
            <a:spLocks noGrp="1"/>
          </p:cNvSpPr>
          <p:nvPr>
            <p:ph type="body"/>
          </p:nvPr>
        </p:nvSpPr>
        <p:spPr>
          <a:xfrm>
            <a:off x="812520" y="3124080"/>
            <a:ext cx="3419640" cy="1296720"/>
          </a:xfrm>
          <a:prstGeom prst="rect">
            <a:avLst/>
          </a:prstGeom>
        </p:spPr>
        <p:txBody>
          <a:bodyPr lIns="0" tIns="0" rIns="0" bIns="0">
            <a:normAutofit/>
          </a:bodyPr>
          <a:lstStyle/>
          <a:p>
            <a:endParaRPr lang="de-DE" sz="2400" b="0" strike="noStrike" spc="-1">
              <a:solidFill>
                <a:srgbClr val="374C81"/>
              </a:solidFill>
              <a:latin typeface="Century Gothic"/>
            </a:endParaRPr>
          </a:p>
        </p:txBody>
      </p:sp>
      <p:sp>
        <p:nvSpPr>
          <p:cNvPr id="51" name="PlaceHolder 3"/>
          <p:cNvSpPr>
            <a:spLocks noGrp="1"/>
          </p:cNvSpPr>
          <p:nvPr>
            <p:ph type="body"/>
          </p:nvPr>
        </p:nvSpPr>
        <p:spPr>
          <a:xfrm>
            <a:off x="4403520" y="3124080"/>
            <a:ext cx="3419640" cy="1296720"/>
          </a:xfrm>
          <a:prstGeom prst="rect">
            <a:avLst/>
          </a:prstGeom>
        </p:spPr>
        <p:txBody>
          <a:bodyPr lIns="0" tIns="0" rIns="0" bIns="0">
            <a:normAutofit/>
          </a:bodyPr>
          <a:lstStyle/>
          <a:p>
            <a:endParaRPr lang="de-DE" sz="2400" b="0" strike="noStrike" spc="-1">
              <a:solidFill>
                <a:srgbClr val="374C81"/>
              </a:solidFill>
              <a:latin typeface="Century Gothic"/>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2" name="PlaceHolder 1"/>
          <p:cNvSpPr>
            <a:spLocks noGrp="1"/>
          </p:cNvSpPr>
          <p:nvPr>
            <p:ph type="title"/>
          </p:nvPr>
        </p:nvSpPr>
        <p:spPr>
          <a:xfrm>
            <a:off x="812520" y="4444920"/>
            <a:ext cx="7008120" cy="1929960"/>
          </a:xfrm>
          <a:prstGeom prst="rect">
            <a:avLst/>
          </a:prstGeom>
        </p:spPr>
        <p:txBody>
          <a:bodyPr lIns="0" tIns="0" rIns="0" bIns="0" anchor="ctr">
            <a:noAutofit/>
          </a:bodyPr>
          <a:lstStyle/>
          <a:p>
            <a:endParaRPr lang="de-DE" sz="2400" b="0" strike="noStrike" spc="-1">
              <a:solidFill>
                <a:srgbClr val="374C81"/>
              </a:solidFill>
              <a:latin typeface="Century Gothic"/>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3" name="PlaceHolder 1"/>
          <p:cNvSpPr>
            <a:spLocks noGrp="1"/>
          </p:cNvSpPr>
          <p:nvPr>
            <p:ph type="subTitle"/>
          </p:nvPr>
        </p:nvSpPr>
        <p:spPr>
          <a:xfrm>
            <a:off x="812520" y="4444920"/>
            <a:ext cx="7008120" cy="8947440"/>
          </a:xfrm>
          <a:prstGeom prst="rect">
            <a:avLst/>
          </a:prstGeom>
        </p:spPr>
        <p:txBody>
          <a:bodyPr lIns="0" tIns="0" rIns="0" bIns="0" anchor="ctr">
            <a:noAutofit/>
          </a:bodyPr>
          <a:lstStyle/>
          <a:p>
            <a:pPr algn="ctr"/>
            <a:endParaRPr lang="de-DE"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812520" y="4444920"/>
            <a:ext cx="7008120" cy="1929960"/>
          </a:xfrm>
          <a:prstGeom prst="rect">
            <a:avLst/>
          </a:prstGeom>
        </p:spPr>
        <p:txBody>
          <a:bodyPr lIns="0" tIns="0" rIns="0" bIns="0" anchor="ctr">
            <a:noAutofit/>
          </a:bodyPr>
          <a:lstStyle/>
          <a:p>
            <a:endParaRPr lang="de-DE" sz="2400" b="0" strike="noStrike" spc="-1">
              <a:solidFill>
                <a:srgbClr val="374C81"/>
              </a:solidFill>
              <a:latin typeface="Century Gothic"/>
            </a:endParaRPr>
          </a:p>
        </p:txBody>
      </p:sp>
      <p:sp>
        <p:nvSpPr>
          <p:cNvPr id="55" name="PlaceHolder 2"/>
          <p:cNvSpPr>
            <a:spLocks noGrp="1"/>
          </p:cNvSpPr>
          <p:nvPr>
            <p:ph type="body"/>
          </p:nvPr>
        </p:nvSpPr>
        <p:spPr>
          <a:xfrm>
            <a:off x="812520" y="3124080"/>
            <a:ext cx="3419640" cy="618480"/>
          </a:xfrm>
          <a:prstGeom prst="rect">
            <a:avLst/>
          </a:prstGeom>
        </p:spPr>
        <p:txBody>
          <a:bodyPr lIns="0" tIns="0" rIns="0" bIns="0">
            <a:normAutofit fontScale="93000"/>
          </a:bodyPr>
          <a:lstStyle/>
          <a:p>
            <a:endParaRPr lang="de-DE" sz="2400" b="0" strike="noStrike" spc="-1">
              <a:solidFill>
                <a:srgbClr val="374C81"/>
              </a:solidFill>
              <a:latin typeface="Century Gothic"/>
            </a:endParaRPr>
          </a:p>
        </p:txBody>
      </p:sp>
      <p:sp>
        <p:nvSpPr>
          <p:cNvPr id="56" name="PlaceHolder 3"/>
          <p:cNvSpPr>
            <a:spLocks noGrp="1"/>
          </p:cNvSpPr>
          <p:nvPr>
            <p:ph type="body"/>
          </p:nvPr>
        </p:nvSpPr>
        <p:spPr>
          <a:xfrm>
            <a:off x="4403520" y="3124080"/>
            <a:ext cx="3419640" cy="1296720"/>
          </a:xfrm>
          <a:prstGeom prst="rect">
            <a:avLst/>
          </a:prstGeom>
        </p:spPr>
        <p:txBody>
          <a:bodyPr lIns="0" tIns="0" rIns="0" bIns="0">
            <a:normAutofit/>
          </a:bodyPr>
          <a:lstStyle/>
          <a:p>
            <a:endParaRPr lang="de-DE" sz="2400" b="0" strike="noStrike" spc="-1">
              <a:solidFill>
                <a:srgbClr val="374C81"/>
              </a:solidFill>
              <a:latin typeface="Century Gothic"/>
            </a:endParaRPr>
          </a:p>
        </p:txBody>
      </p:sp>
      <p:sp>
        <p:nvSpPr>
          <p:cNvPr id="57" name="PlaceHolder 4"/>
          <p:cNvSpPr>
            <a:spLocks noGrp="1"/>
          </p:cNvSpPr>
          <p:nvPr>
            <p:ph type="body"/>
          </p:nvPr>
        </p:nvSpPr>
        <p:spPr>
          <a:xfrm>
            <a:off x="812520" y="3801600"/>
            <a:ext cx="3419640" cy="618480"/>
          </a:xfrm>
          <a:prstGeom prst="rect">
            <a:avLst/>
          </a:prstGeom>
        </p:spPr>
        <p:txBody>
          <a:bodyPr lIns="0" tIns="0" rIns="0" bIns="0">
            <a:normAutofit fontScale="93000"/>
          </a:bodyPr>
          <a:lstStyle/>
          <a:p>
            <a:endParaRPr lang="de-DE" sz="2400" b="0" strike="noStrike" spc="-1">
              <a:solidFill>
                <a:srgbClr val="374C81"/>
              </a:solidFill>
              <a:latin typeface="Century Gothic"/>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 name="PlaceHolder 1"/>
          <p:cNvSpPr>
            <a:spLocks noGrp="1"/>
          </p:cNvSpPr>
          <p:nvPr>
            <p:ph type="title"/>
          </p:nvPr>
        </p:nvSpPr>
        <p:spPr>
          <a:xfrm>
            <a:off x="812520" y="4444920"/>
            <a:ext cx="7008120" cy="1929960"/>
          </a:xfrm>
          <a:prstGeom prst="rect">
            <a:avLst/>
          </a:prstGeom>
        </p:spPr>
        <p:txBody>
          <a:bodyPr lIns="0" tIns="0" rIns="0" bIns="0" anchor="ctr">
            <a:noAutofit/>
          </a:bodyPr>
          <a:lstStyle/>
          <a:p>
            <a:endParaRPr lang="de-DE" sz="2400" b="0" strike="noStrike" spc="-1">
              <a:solidFill>
                <a:srgbClr val="374C81"/>
              </a:solidFill>
              <a:latin typeface="Century Gothic"/>
            </a:endParaRPr>
          </a:p>
        </p:txBody>
      </p:sp>
      <p:sp>
        <p:nvSpPr>
          <p:cNvPr id="4" name="PlaceHolder 2"/>
          <p:cNvSpPr>
            <a:spLocks noGrp="1"/>
          </p:cNvSpPr>
          <p:nvPr>
            <p:ph type="subTitle"/>
          </p:nvPr>
        </p:nvSpPr>
        <p:spPr>
          <a:xfrm>
            <a:off x="812520" y="3124080"/>
            <a:ext cx="7008120" cy="1296720"/>
          </a:xfrm>
          <a:prstGeom prst="rect">
            <a:avLst/>
          </a:prstGeom>
        </p:spPr>
        <p:txBody>
          <a:bodyPr lIns="0" tIns="0" rIns="0" bIns="0" anchor="ctr">
            <a:noAutofit/>
          </a:bodyPr>
          <a:lstStyle/>
          <a:p>
            <a:pPr algn="ctr"/>
            <a:endParaRPr lang="de-DE"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812520" y="4444920"/>
            <a:ext cx="7008120" cy="1929960"/>
          </a:xfrm>
          <a:prstGeom prst="rect">
            <a:avLst/>
          </a:prstGeom>
        </p:spPr>
        <p:txBody>
          <a:bodyPr lIns="0" tIns="0" rIns="0" bIns="0" anchor="ctr">
            <a:noAutofit/>
          </a:bodyPr>
          <a:lstStyle/>
          <a:p>
            <a:endParaRPr lang="de-DE" sz="2400" b="0" strike="noStrike" spc="-1">
              <a:solidFill>
                <a:srgbClr val="374C81"/>
              </a:solidFill>
              <a:latin typeface="Century Gothic"/>
            </a:endParaRPr>
          </a:p>
        </p:txBody>
      </p:sp>
      <p:sp>
        <p:nvSpPr>
          <p:cNvPr id="59" name="PlaceHolder 2"/>
          <p:cNvSpPr>
            <a:spLocks noGrp="1"/>
          </p:cNvSpPr>
          <p:nvPr>
            <p:ph type="body"/>
          </p:nvPr>
        </p:nvSpPr>
        <p:spPr>
          <a:xfrm>
            <a:off x="812520" y="3124080"/>
            <a:ext cx="3419640" cy="1296720"/>
          </a:xfrm>
          <a:prstGeom prst="rect">
            <a:avLst/>
          </a:prstGeom>
        </p:spPr>
        <p:txBody>
          <a:bodyPr lIns="0" tIns="0" rIns="0" bIns="0">
            <a:normAutofit/>
          </a:bodyPr>
          <a:lstStyle/>
          <a:p>
            <a:endParaRPr lang="de-DE" sz="2400" b="0" strike="noStrike" spc="-1">
              <a:solidFill>
                <a:srgbClr val="374C81"/>
              </a:solidFill>
              <a:latin typeface="Century Gothic"/>
            </a:endParaRPr>
          </a:p>
        </p:txBody>
      </p:sp>
      <p:sp>
        <p:nvSpPr>
          <p:cNvPr id="60" name="PlaceHolder 3"/>
          <p:cNvSpPr>
            <a:spLocks noGrp="1"/>
          </p:cNvSpPr>
          <p:nvPr>
            <p:ph type="body"/>
          </p:nvPr>
        </p:nvSpPr>
        <p:spPr>
          <a:xfrm>
            <a:off x="4403520" y="3124080"/>
            <a:ext cx="3419640" cy="618480"/>
          </a:xfrm>
          <a:prstGeom prst="rect">
            <a:avLst/>
          </a:prstGeom>
        </p:spPr>
        <p:txBody>
          <a:bodyPr lIns="0" tIns="0" rIns="0" bIns="0">
            <a:normAutofit fontScale="93000"/>
          </a:bodyPr>
          <a:lstStyle/>
          <a:p>
            <a:endParaRPr lang="de-DE" sz="2400" b="0" strike="noStrike" spc="-1">
              <a:solidFill>
                <a:srgbClr val="374C81"/>
              </a:solidFill>
              <a:latin typeface="Century Gothic"/>
            </a:endParaRPr>
          </a:p>
        </p:txBody>
      </p:sp>
      <p:sp>
        <p:nvSpPr>
          <p:cNvPr id="61" name="PlaceHolder 4"/>
          <p:cNvSpPr>
            <a:spLocks noGrp="1"/>
          </p:cNvSpPr>
          <p:nvPr>
            <p:ph type="body"/>
          </p:nvPr>
        </p:nvSpPr>
        <p:spPr>
          <a:xfrm>
            <a:off x="4403520" y="3801600"/>
            <a:ext cx="3419640" cy="618480"/>
          </a:xfrm>
          <a:prstGeom prst="rect">
            <a:avLst/>
          </a:prstGeom>
        </p:spPr>
        <p:txBody>
          <a:bodyPr lIns="0" tIns="0" rIns="0" bIns="0">
            <a:normAutofit fontScale="93000"/>
          </a:bodyPr>
          <a:lstStyle/>
          <a:p>
            <a:endParaRPr lang="de-DE" sz="2400" b="0" strike="noStrike" spc="-1">
              <a:solidFill>
                <a:srgbClr val="374C81"/>
              </a:solidFill>
              <a:latin typeface="Century Gothic"/>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812520" y="4444920"/>
            <a:ext cx="7008120" cy="1929960"/>
          </a:xfrm>
          <a:prstGeom prst="rect">
            <a:avLst/>
          </a:prstGeom>
        </p:spPr>
        <p:txBody>
          <a:bodyPr lIns="0" tIns="0" rIns="0" bIns="0" anchor="ctr">
            <a:noAutofit/>
          </a:bodyPr>
          <a:lstStyle/>
          <a:p>
            <a:endParaRPr lang="de-DE" sz="2400" b="0" strike="noStrike" spc="-1">
              <a:solidFill>
                <a:srgbClr val="374C81"/>
              </a:solidFill>
              <a:latin typeface="Century Gothic"/>
            </a:endParaRPr>
          </a:p>
        </p:txBody>
      </p:sp>
      <p:sp>
        <p:nvSpPr>
          <p:cNvPr id="63" name="PlaceHolder 2"/>
          <p:cNvSpPr>
            <a:spLocks noGrp="1"/>
          </p:cNvSpPr>
          <p:nvPr>
            <p:ph type="body"/>
          </p:nvPr>
        </p:nvSpPr>
        <p:spPr>
          <a:xfrm>
            <a:off x="812520" y="3124080"/>
            <a:ext cx="3419640" cy="618480"/>
          </a:xfrm>
          <a:prstGeom prst="rect">
            <a:avLst/>
          </a:prstGeom>
        </p:spPr>
        <p:txBody>
          <a:bodyPr lIns="0" tIns="0" rIns="0" bIns="0">
            <a:normAutofit fontScale="93000"/>
          </a:bodyPr>
          <a:lstStyle/>
          <a:p>
            <a:endParaRPr lang="de-DE" sz="2400" b="0" strike="noStrike" spc="-1">
              <a:solidFill>
                <a:srgbClr val="374C81"/>
              </a:solidFill>
              <a:latin typeface="Century Gothic"/>
            </a:endParaRPr>
          </a:p>
        </p:txBody>
      </p:sp>
      <p:sp>
        <p:nvSpPr>
          <p:cNvPr id="64" name="PlaceHolder 3"/>
          <p:cNvSpPr>
            <a:spLocks noGrp="1"/>
          </p:cNvSpPr>
          <p:nvPr>
            <p:ph type="body"/>
          </p:nvPr>
        </p:nvSpPr>
        <p:spPr>
          <a:xfrm>
            <a:off x="4403520" y="3124080"/>
            <a:ext cx="3419640" cy="618480"/>
          </a:xfrm>
          <a:prstGeom prst="rect">
            <a:avLst/>
          </a:prstGeom>
        </p:spPr>
        <p:txBody>
          <a:bodyPr lIns="0" tIns="0" rIns="0" bIns="0">
            <a:normAutofit fontScale="93000"/>
          </a:bodyPr>
          <a:lstStyle/>
          <a:p>
            <a:endParaRPr lang="de-DE" sz="2400" b="0" strike="noStrike" spc="-1">
              <a:solidFill>
                <a:srgbClr val="374C81"/>
              </a:solidFill>
              <a:latin typeface="Century Gothic"/>
            </a:endParaRPr>
          </a:p>
        </p:txBody>
      </p:sp>
      <p:sp>
        <p:nvSpPr>
          <p:cNvPr id="65" name="PlaceHolder 4"/>
          <p:cNvSpPr>
            <a:spLocks noGrp="1"/>
          </p:cNvSpPr>
          <p:nvPr>
            <p:ph type="body"/>
          </p:nvPr>
        </p:nvSpPr>
        <p:spPr>
          <a:xfrm>
            <a:off x="812520" y="3801600"/>
            <a:ext cx="7008120" cy="618480"/>
          </a:xfrm>
          <a:prstGeom prst="rect">
            <a:avLst/>
          </a:prstGeom>
        </p:spPr>
        <p:txBody>
          <a:bodyPr lIns="0" tIns="0" rIns="0" bIns="0">
            <a:normAutofit/>
          </a:bodyPr>
          <a:lstStyle/>
          <a:p>
            <a:endParaRPr lang="de-DE" sz="2400" b="0" strike="noStrike" spc="-1">
              <a:solidFill>
                <a:srgbClr val="374C81"/>
              </a:solidFill>
              <a:latin typeface="Century Gothic"/>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812520" y="4444920"/>
            <a:ext cx="7008120" cy="1929960"/>
          </a:xfrm>
          <a:prstGeom prst="rect">
            <a:avLst/>
          </a:prstGeom>
        </p:spPr>
        <p:txBody>
          <a:bodyPr lIns="0" tIns="0" rIns="0" bIns="0" anchor="ctr">
            <a:noAutofit/>
          </a:bodyPr>
          <a:lstStyle/>
          <a:p>
            <a:endParaRPr lang="de-DE" sz="2400" b="0" strike="noStrike" spc="-1">
              <a:solidFill>
                <a:srgbClr val="374C81"/>
              </a:solidFill>
              <a:latin typeface="Century Gothic"/>
            </a:endParaRPr>
          </a:p>
        </p:txBody>
      </p:sp>
      <p:sp>
        <p:nvSpPr>
          <p:cNvPr id="67" name="PlaceHolder 2"/>
          <p:cNvSpPr>
            <a:spLocks noGrp="1"/>
          </p:cNvSpPr>
          <p:nvPr>
            <p:ph type="body"/>
          </p:nvPr>
        </p:nvSpPr>
        <p:spPr>
          <a:xfrm>
            <a:off x="812520" y="3124080"/>
            <a:ext cx="7008120" cy="618480"/>
          </a:xfrm>
          <a:prstGeom prst="rect">
            <a:avLst/>
          </a:prstGeom>
        </p:spPr>
        <p:txBody>
          <a:bodyPr lIns="0" tIns="0" rIns="0" bIns="0">
            <a:normAutofit/>
          </a:bodyPr>
          <a:lstStyle/>
          <a:p>
            <a:endParaRPr lang="de-DE" sz="2400" b="0" strike="noStrike" spc="-1">
              <a:solidFill>
                <a:srgbClr val="374C81"/>
              </a:solidFill>
              <a:latin typeface="Century Gothic"/>
            </a:endParaRPr>
          </a:p>
        </p:txBody>
      </p:sp>
      <p:sp>
        <p:nvSpPr>
          <p:cNvPr id="68" name="PlaceHolder 3"/>
          <p:cNvSpPr>
            <a:spLocks noGrp="1"/>
          </p:cNvSpPr>
          <p:nvPr>
            <p:ph type="body"/>
          </p:nvPr>
        </p:nvSpPr>
        <p:spPr>
          <a:xfrm>
            <a:off x="812520" y="3801600"/>
            <a:ext cx="7008120" cy="618480"/>
          </a:xfrm>
          <a:prstGeom prst="rect">
            <a:avLst/>
          </a:prstGeom>
        </p:spPr>
        <p:txBody>
          <a:bodyPr lIns="0" tIns="0" rIns="0" bIns="0">
            <a:normAutofit/>
          </a:bodyPr>
          <a:lstStyle/>
          <a:p>
            <a:endParaRPr lang="de-DE" sz="2400" b="0" strike="noStrike" spc="-1">
              <a:solidFill>
                <a:srgbClr val="374C81"/>
              </a:solidFill>
              <a:latin typeface="Century Gothic"/>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812520" y="4444920"/>
            <a:ext cx="7008120" cy="1929960"/>
          </a:xfrm>
          <a:prstGeom prst="rect">
            <a:avLst/>
          </a:prstGeom>
        </p:spPr>
        <p:txBody>
          <a:bodyPr lIns="0" tIns="0" rIns="0" bIns="0" anchor="ctr">
            <a:noAutofit/>
          </a:bodyPr>
          <a:lstStyle/>
          <a:p>
            <a:endParaRPr lang="de-DE" sz="2400" b="0" strike="noStrike" spc="-1">
              <a:solidFill>
                <a:srgbClr val="374C81"/>
              </a:solidFill>
              <a:latin typeface="Century Gothic"/>
            </a:endParaRPr>
          </a:p>
        </p:txBody>
      </p:sp>
      <p:sp>
        <p:nvSpPr>
          <p:cNvPr id="70" name="PlaceHolder 2"/>
          <p:cNvSpPr>
            <a:spLocks noGrp="1"/>
          </p:cNvSpPr>
          <p:nvPr>
            <p:ph type="body"/>
          </p:nvPr>
        </p:nvSpPr>
        <p:spPr>
          <a:xfrm>
            <a:off x="812520" y="3124080"/>
            <a:ext cx="3419640" cy="618480"/>
          </a:xfrm>
          <a:prstGeom prst="rect">
            <a:avLst/>
          </a:prstGeom>
        </p:spPr>
        <p:txBody>
          <a:bodyPr lIns="0" tIns="0" rIns="0" bIns="0">
            <a:normAutofit fontScale="93000"/>
          </a:bodyPr>
          <a:lstStyle/>
          <a:p>
            <a:endParaRPr lang="de-DE" sz="2400" b="0" strike="noStrike" spc="-1">
              <a:solidFill>
                <a:srgbClr val="374C81"/>
              </a:solidFill>
              <a:latin typeface="Century Gothic"/>
            </a:endParaRPr>
          </a:p>
        </p:txBody>
      </p:sp>
      <p:sp>
        <p:nvSpPr>
          <p:cNvPr id="71" name="PlaceHolder 3"/>
          <p:cNvSpPr>
            <a:spLocks noGrp="1"/>
          </p:cNvSpPr>
          <p:nvPr>
            <p:ph type="body"/>
          </p:nvPr>
        </p:nvSpPr>
        <p:spPr>
          <a:xfrm>
            <a:off x="4403520" y="3124080"/>
            <a:ext cx="3419640" cy="618480"/>
          </a:xfrm>
          <a:prstGeom prst="rect">
            <a:avLst/>
          </a:prstGeom>
        </p:spPr>
        <p:txBody>
          <a:bodyPr lIns="0" tIns="0" rIns="0" bIns="0">
            <a:normAutofit fontScale="93000"/>
          </a:bodyPr>
          <a:lstStyle/>
          <a:p>
            <a:endParaRPr lang="de-DE" sz="2400" b="0" strike="noStrike" spc="-1">
              <a:solidFill>
                <a:srgbClr val="374C81"/>
              </a:solidFill>
              <a:latin typeface="Century Gothic"/>
            </a:endParaRPr>
          </a:p>
        </p:txBody>
      </p:sp>
      <p:sp>
        <p:nvSpPr>
          <p:cNvPr id="72" name="PlaceHolder 4"/>
          <p:cNvSpPr>
            <a:spLocks noGrp="1"/>
          </p:cNvSpPr>
          <p:nvPr>
            <p:ph type="body"/>
          </p:nvPr>
        </p:nvSpPr>
        <p:spPr>
          <a:xfrm>
            <a:off x="812520" y="3801600"/>
            <a:ext cx="3419640" cy="618480"/>
          </a:xfrm>
          <a:prstGeom prst="rect">
            <a:avLst/>
          </a:prstGeom>
        </p:spPr>
        <p:txBody>
          <a:bodyPr lIns="0" tIns="0" rIns="0" bIns="0">
            <a:normAutofit fontScale="93000"/>
          </a:bodyPr>
          <a:lstStyle/>
          <a:p>
            <a:endParaRPr lang="de-DE" sz="2400" b="0" strike="noStrike" spc="-1">
              <a:solidFill>
                <a:srgbClr val="374C81"/>
              </a:solidFill>
              <a:latin typeface="Century Gothic"/>
            </a:endParaRPr>
          </a:p>
        </p:txBody>
      </p:sp>
      <p:sp>
        <p:nvSpPr>
          <p:cNvPr id="73" name="PlaceHolder 5"/>
          <p:cNvSpPr>
            <a:spLocks noGrp="1"/>
          </p:cNvSpPr>
          <p:nvPr>
            <p:ph type="body"/>
          </p:nvPr>
        </p:nvSpPr>
        <p:spPr>
          <a:xfrm>
            <a:off x="4403520" y="3801600"/>
            <a:ext cx="3419640" cy="618480"/>
          </a:xfrm>
          <a:prstGeom prst="rect">
            <a:avLst/>
          </a:prstGeom>
        </p:spPr>
        <p:txBody>
          <a:bodyPr lIns="0" tIns="0" rIns="0" bIns="0">
            <a:normAutofit fontScale="93000"/>
          </a:bodyPr>
          <a:lstStyle/>
          <a:p>
            <a:endParaRPr lang="de-DE" sz="2400" b="0" strike="noStrike" spc="-1">
              <a:solidFill>
                <a:srgbClr val="374C81"/>
              </a:solidFill>
              <a:latin typeface="Century Gothic"/>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4" name="PlaceHolder 1"/>
          <p:cNvSpPr>
            <a:spLocks noGrp="1"/>
          </p:cNvSpPr>
          <p:nvPr>
            <p:ph type="title"/>
          </p:nvPr>
        </p:nvSpPr>
        <p:spPr>
          <a:xfrm>
            <a:off x="812520" y="4444920"/>
            <a:ext cx="7008120" cy="1929960"/>
          </a:xfrm>
          <a:prstGeom prst="rect">
            <a:avLst/>
          </a:prstGeom>
        </p:spPr>
        <p:txBody>
          <a:bodyPr lIns="0" tIns="0" rIns="0" bIns="0" anchor="ctr">
            <a:noAutofit/>
          </a:bodyPr>
          <a:lstStyle/>
          <a:p>
            <a:endParaRPr lang="de-DE" sz="2400" b="0" strike="noStrike" spc="-1">
              <a:solidFill>
                <a:srgbClr val="374C81"/>
              </a:solidFill>
              <a:latin typeface="Century Gothic"/>
            </a:endParaRPr>
          </a:p>
        </p:txBody>
      </p:sp>
      <p:sp>
        <p:nvSpPr>
          <p:cNvPr id="75" name="PlaceHolder 2"/>
          <p:cNvSpPr>
            <a:spLocks noGrp="1"/>
          </p:cNvSpPr>
          <p:nvPr>
            <p:ph type="body"/>
          </p:nvPr>
        </p:nvSpPr>
        <p:spPr>
          <a:xfrm>
            <a:off x="812520" y="3124080"/>
            <a:ext cx="2256480" cy="618480"/>
          </a:xfrm>
          <a:prstGeom prst="rect">
            <a:avLst/>
          </a:prstGeom>
        </p:spPr>
        <p:txBody>
          <a:bodyPr lIns="0" tIns="0" rIns="0" bIns="0">
            <a:normAutofit fontScale="50000"/>
          </a:bodyPr>
          <a:lstStyle/>
          <a:p>
            <a:endParaRPr lang="de-DE" sz="2400" b="0" strike="noStrike" spc="-1">
              <a:solidFill>
                <a:srgbClr val="374C81"/>
              </a:solidFill>
              <a:latin typeface="Century Gothic"/>
            </a:endParaRPr>
          </a:p>
        </p:txBody>
      </p:sp>
      <p:sp>
        <p:nvSpPr>
          <p:cNvPr id="76" name="PlaceHolder 3"/>
          <p:cNvSpPr>
            <a:spLocks noGrp="1"/>
          </p:cNvSpPr>
          <p:nvPr>
            <p:ph type="body"/>
          </p:nvPr>
        </p:nvSpPr>
        <p:spPr>
          <a:xfrm>
            <a:off x="3182040" y="3124080"/>
            <a:ext cx="2256480" cy="618480"/>
          </a:xfrm>
          <a:prstGeom prst="rect">
            <a:avLst/>
          </a:prstGeom>
        </p:spPr>
        <p:txBody>
          <a:bodyPr lIns="0" tIns="0" rIns="0" bIns="0">
            <a:normAutofit fontScale="50000"/>
          </a:bodyPr>
          <a:lstStyle/>
          <a:p>
            <a:endParaRPr lang="de-DE" sz="2400" b="0" strike="noStrike" spc="-1">
              <a:solidFill>
                <a:srgbClr val="374C81"/>
              </a:solidFill>
              <a:latin typeface="Century Gothic"/>
            </a:endParaRPr>
          </a:p>
        </p:txBody>
      </p:sp>
      <p:sp>
        <p:nvSpPr>
          <p:cNvPr id="77" name="PlaceHolder 4"/>
          <p:cNvSpPr>
            <a:spLocks noGrp="1"/>
          </p:cNvSpPr>
          <p:nvPr>
            <p:ph type="body"/>
          </p:nvPr>
        </p:nvSpPr>
        <p:spPr>
          <a:xfrm>
            <a:off x="5551920" y="3124080"/>
            <a:ext cx="2256480" cy="618480"/>
          </a:xfrm>
          <a:prstGeom prst="rect">
            <a:avLst/>
          </a:prstGeom>
        </p:spPr>
        <p:txBody>
          <a:bodyPr lIns="0" tIns="0" rIns="0" bIns="0">
            <a:normAutofit fontScale="50000"/>
          </a:bodyPr>
          <a:lstStyle/>
          <a:p>
            <a:endParaRPr lang="de-DE" sz="2400" b="0" strike="noStrike" spc="-1">
              <a:solidFill>
                <a:srgbClr val="374C81"/>
              </a:solidFill>
              <a:latin typeface="Century Gothic"/>
            </a:endParaRPr>
          </a:p>
        </p:txBody>
      </p:sp>
      <p:sp>
        <p:nvSpPr>
          <p:cNvPr id="78" name="PlaceHolder 5"/>
          <p:cNvSpPr>
            <a:spLocks noGrp="1"/>
          </p:cNvSpPr>
          <p:nvPr>
            <p:ph type="body"/>
          </p:nvPr>
        </p:nvSpPr>
        <p:spPr>
          <a:xfrm>
            <a:off x="812520" y="3801600"/>
            <a:ext cx="2256480" cy="618480"/>
          </a:xfrm>
          <a:prstGeom prst="rect">
            <a:avLst/>
          </a:prstGeom>
        </p:spPr>
        <p:txBody>
          <a:bodyPr lIns="0" tIns="0" rIns="0" bIns="0">
            <a:normAutofit fontScale="50000"/>
          </a:bodyPr>
          <a:lstStyle/>
          <a:p>
            <a:endParaRPr lang="de-DE" sz="2400" b="0" strike="noStrike" spc="-1">
              <a:solidFill>
                <a:srgbClr val="374C81"/>
              </a:solidFill>
              <a:latin typeface="Century Gothic"/>
            </a:endParaRPr>
          </a:p>
        </p:txBody>
      </p:sp>
      <p:sp>
        <p:nvSpPr>
          <p:cNvPr id="79" name="PlaceHolder 6"/>
          <p:cNvSpPr>
            <a:spLocks noGrp="1"/>
          </p:cNvSpPr>
          <p:nvPr>
            <p:ph type="body"/>
          </p:nvPr>
        </p:nvSpPr>
        <p:spPr>
          <a:xfrm>
            <a:off x="3182040" y="3801600"/>
            <a:ext cx="2256480" cy="618480"/>
          </a:xfrm>
          <a:prstGeom prst="rect">
            <a:avLst/>
          </a:prstGeom>
        </p:spPr>
        <p:txBody>
          <a:bodyPr lIns="0" tIns="0" rIns="0" bIns="0">
            <a:normAutofit fontScale="50000"/>
          </a:bodyPr>
          <a:lstStyle/>
          <a:p>
            <a:endParaRPr lang="de-DE" sz="2400" b="0" strike="noStrike" spc="-1">
              <a:solidFill>
                <a:srgbClr val="374C81"/>
              </a:solidFill>
              <a:latin typeface="Century Gothic"/>
            </a:endParaRPr>
          </a:p>
        </p:txBody>
      </p:sp>
      <p:sp>
        <p:nvSpPr>
          <p:cNvPr id="80" name="PlaceHolder 7"/>
          <p:cNvSpPr>
            <a:spLocks noGrp="1"/>
          </p:cNvSpPr>
          <p:nvPr>
            <p:ph type="body"/>
          </p:nvPr>
        </p:nvSpPr>
        <p:spPr>
          <a:xfrm>
            <a:off x="5551920" y="3801600"/>
            <a:ext cx="2256480" cy="618480"/>
          </a:xfrm>
          <a:prstGeom prst="rect">
            <a:avLst/>
          </a:prstGeom>
        </p:spPr>
        <p:txBody>
          <a:bodyPr lIns="0" tIns="0" rIns="0" bIns="0">
            <a:normAutofit fontScale="50000"/>
          </a:bodyPr>
          <a:lstStyle/>
          <a:p>
            <a:endParaRPr lang="de-DE" sz="2400" b="0" strike="noStrike" spc="-1">
              <a:solidFill>
                <a:srgbClr val="374C81"/>
              </a:solidFill>
              <a:latin typeface="Century Gothic"/>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4" name="PlaceHolder 1"/>
          <p:cNvSpPr>
            <a:spLocks noGrp="1"/>
          </p:cNvSpPr>
          <p:nvPr>
            <p:ph type="title"/>
          </p:nvPr>
        </p:nvSpPr>
        <p:spPr>
          <a:xfrm>
            <a:off x="812520" y="4444920"/>
            <a:ext cx="7008120" cy="1929960"/>
          </a:xfrm>
          <a:prstGeom prst="rect">
            <a:avLst/>
          </a:prstGeom>
        </p:spPr>
        <p:txBody>
          <a:bodyPr lIns="0" tIns="0" rIns="0" bIns="0" anchor="ctr">
            <a:noAutofit/>
          </a:bodyPr>
          <a:lstStyle/>
          <a:p>
            <a:endParaRPr lang="de-DE" sz="2400" b="0" strike="noStrike" spc="-1">
              <a:solidFill>
                <a:srgbClr val="374C81"/>
              </a:solidFill>
              <a:latin typeface="Century Gothic"/>
            </a:endParaRPr>
          </a:p>
        </p:txBody>
      </p:sp>
      <p:sp>
        <p:nvSpPr>
          <p:cNvPr id="85" name="PlaceHolder 2"/>
          <p:cNvSpPr>
            <a:spLocks noGrp="1"/>
          </p:cNvSpPr>
          <p:nvPr>
            <p:ph type="subTitle"/>
          </p:nvPr>
        </p:nvSpPr>
        <p:spPr>
          <a:xfrm>
            <a:off x="812520" y="3124080"/>
            <a:ext cx="7008120" cy="1296720"/>
          </a:xfrm>
          <a:prstGeom prst="rect">
            <a:avLst/>
          </a:prstGeom>
        </p:spPr>
        <p:txBody>
          <a:bodyPr lIns="0" tIns="0" rIns="0" bIns="0" anchor="ctr">
            <a:noAutofit/>
          </a:bodyPr>
          <a:lstStyle/>
          <a:p>
            <a:pPr algn="ctr"/>
            <a:endParaRPr lang="de-DE"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6" name="PlaceHolder 1"/>
          <p:cNvSpPr>
            <a:spLocks noGrp="1"/>
          </p:cNvSpPr>
          <p:nvPr>
            <p:ph type="title"/>
          </p:nvPr>
        </p:nvSpPr>
        <p:spPr>
          <a:xfrm>
            <a:off x="812520" y="4444920"/>
            <a:ext cx="7008120" cy="1929960"/>
          </a:xfrm>
          <a:prstGeom prst="rect">
            <a:avLst/>
          </a:prstGeom>
        </p:spPr>
        <p:txBody>
          <a:bodyPr lIns="0" tIns="0" rIns="0" bIns="0" anchor="ctr">
            <a:noAutofit/>
          </a:bodyPr>
          <a:lstStyle/>
          <a:p>
            <a:endParaRPr lang="de-DE" sz="2400" b="0" strike="noStrike" spc="-1">
              <a:solidFill>
                <a:srgbClr val="374C81"/>
              </a:solidFill>
              <a:latin typeface="Century Gothic"/>
            </a:endParaRPr>
          </a:p>
        </p:txBody>
      </p:sp>
      <p:sp>
        <p:nvSpPr>
          <p:cNvPr id="87" name="PlaceHolder 2"/>
          <p:cNvSpPr>
            <a:spLocks noGrp="1"/>
          </p:cNvSpPr>
          <p:nvPr>
            <p:ph type="body"/>
          </p:nvPr>
        </p:nvSpPr>
        <p:spPr>
          <a:xfrm>
            <a:off x="812520" y="3124080"/>
            <a:ext cx="7008120" cy="1296720"/>
          </a:xfrm>
          <a:prstGeom prst="rect">
            <a:avLst/>
          </a:prstGeom>
        </p:spPr>
        <p:txBody>
          <a:bodyPr lIns="0" tIns="0" rIns="0" bIns="0">
            <a:normAutofit/>
          </a:bodyPr>
          <a:lstStyle/>
          <a:p>
            <a:endParaRPr lang="de-DE" sz="2400" b="0" strike="noStrike" spc="-1">
              <a:solidFill>
                <a:srgbClr val="374C81"/>
              </a:solidFill>
              <a:latin typeface="Century Gothic"/>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8" name="PlaceHolder 1"/>
          <p:cNvSpPr>
            <a:spLocks noGrp="1"/>
          </p:cNvSpPr>
          <p:nvPr>
            <p:ph type="title"/>
          </p:nvPr>
        </p:nvSpPr>
        <p:spPr>
          <a:xfrm>
            <a:off x="812520" y="4444920"/>
            <a:ext cx="7008120" cy="1929960"/>
          </a:xfrm>
          <a:prstGeom prst="rect">
            <a:avLst/>
          </a:prstGeom>
        </p:spPr>
        <p:txBody>
          <a:bodyPr lIns="0" tIns="0" rIns="0" bIns="0" anchor="ctr">
            <a:noAutofit/>
          </a:bodyPr>
          <a:lstStyle/>
          <a:p>
            <a:endParaRPr lang="de-DE" sz="2400" b="0" strike="noStrike" spc="-1">
              <a:solidFill>
                <a:srgbClr val="374C81"/>
              </a:solidFill>
              <a:latin typeface="Century Gothic"/>
            </a:endParaRPr>
          </a:p>
        </p:txBody>
      </p:sp>
      <p:sp>
        <p:nvSpPr>
          <p:cNvPr id="89" name="PlaceHolder 2"/>
          <p:cNvSpPr>
            <a:spLocks noGrp="1"/>
          </p:cNvSpPr>
          <p:nvPr>
            <p:ph type="body"/>
          </p:nvPr>
        </p:nvSpPr>
        <p:spPr>
          <a:xfrm>
            <a:off x="812520" y="3124080"/>
            <a:ext cx="3419640" cy="1296720"/>
          </a:xfrm>
          <a:prstGeom prst="rect">
            <a:avLst/>
          </a:prstGeom>
        </p:spPr>
        <p:txBody>
          <a:bodyPr lIns="0" tIns="0" rIns="0" bIns="0">
            <a:normAutofit/>
          </a:bodyPr>
          <a:lstStyle/>
          <a:p>
            <a:endParaRPr lang="de-DE" sz="2400" b="0" strike="noStrike" spc="-1">
              <a:solidFill>
                <a:srgbClr val="374C81"/>
              </a:solidFill>
              <a:latin typeface="Century Gothic"/>
            </a:endParaRPr>
          </a:p>
        </p:txBody>
      </p:sp>
      <p:sp>
        <p:nvSpPr>
          <p:cNvPr id="90" name="PlaceHolder 3"/>
          <p:cNvSpPr>
            <a:spLocks noGrp="1"/>
          </p:cNvSpPr>
          <p:nvPr>
            <p:ph type="body"/>
          </p:nvPr>
        </p:nvSpPr>
        <p:spPr>
          <a:xfrm>
            <a:off x="4403520" y="3124080"/>
            <a:ext cx="3419640" cy="1296720"/>
          </a:xfrm>
          <a:prstGeom prst="rect">
            <a:avLst/>
          </a:prstGeom>
        </p:spPr>
        <p:txBody>
          <a:bodyPr lIns="0" tIns="0" rIns="0" bIns="0">
            <a:normAutofit/>
          </a:bodyPr>
          <a:lstStyle/>
          <a:p>
            <a:endParaRPr lang="de-DE" sz="2400" b="0" strike="noStrike" spc="-1">
              <a:solidFill>
                <a:srgbClr val="374C81"/>
              </a:solidFill>
              <a:latin typeface="Century Gothic"/>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1" name="PlaceHolder 1"/>
          <p:cNvSpPr>
            <a:spLocks noGrp="1"/>
          </p:cNvSpPr>
          <p:nvPr>
            <p:ph type="title"/>
          </p:nvPr>
        </p:nvSpPr>
        <p:spPr>
          <a:xfrm>
            <a:off x="812520" y="4444920"/>
            <a:ext cx="7008120" cy="1929960"/>
          </a:xfrm>
          <a:prstGeom prst="rect">
            <a:avLst/>
          </a:prstGeom>
        </p:spPr>
        <p:txBody>
          <a:bodyPr lIns="0" tIns="0" rIns="0" bIns="0" anchor="ctr">
            <a:noAutofit/>
          </a:bodyPr>
          <a:lstStyle/>
          <a:p>
            <a:endParaRPr lang="de-DE" sz="2400" b="0" strike="noStrike" spc="-1">
              <a:solidFill>
                <a:srgbClr val="374C81"/>
              </a:solidFill>
              <a:latin typeface="Century Gothic"/>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 name="PlaceHolder 1"/>
          <p:cNvSpPr>
            <a:spLocks noGrp="1"/>
          </p:cNvSpPr>
          <p:nvPr>
            <p:ph type="title"/>
          </p:nvPr>
        </p:nvSpPr>
        <p:spPr>
          <a:xfrm>
            <a:off x="812520" y="4444920"/>
            <a:ext cx="7008120" cy="1929960"/>
          </a:xfrm>
          <a:prstGeom prst="rect">
            <a:avLst/>
          </a:prstGeom>
        </p:spPr>
        <p:txBody>
          <a:bodyPr lIns="0" tIns="0" rIns="0" bIns="0" anchor="ctr">
            <a:noAutofit/>
          </a:bodyPr>
          <a:lstStyle/>
          <a:p>
            <a:endParaRPr lang="de-DE" sz="2400" b="0" strike="noStrike" spc="-1">
              <a:solidFill>
                <a:srgbClr val="374C81"/>
              </a:solidFill>
              <a:latin typeface="Century Gothic"/>
            </a:endParaRPr>
          </a:p>
        </p:txBody>
      </p:sp>
      <p:sp>
        <p:nvSpPr>
          <p:cNvPr id="6" name="PlaceHolder 2"/>
          <p:cNvSpPr>
            <a:spLocks noGrp="1"/>
          </p:cNvSpPr>
          <p:nvPr>
            <p:ph type="body"/>
          </p:nvPr>
        </p:nvSpPr>
        <p:spPr>
          <a:xfrm>
            <a:off x="812520" y="3124080"/>
            <a:ext cx="7008120" cy="1296720"/>
          </a:xfrm>
          <a:prstGeom prst="rect">
            <a:avLst/>
          </a:prstGeom>
        </p:spPr>
        <p:txBody>
          <a:bodyPr lIns="0" tIns="0" rIns="0" bIns="0">
            <a:normAutofit/>
          </a:bodyPr>
          <a:lstStyle/>
          <a:p>
            <a:endParaRPr lang="de-DE" sz="2400" b="0" strike="noStrike" spc="-1">
              <a:solidFill>
                <a:srgbClr val="374C81"/>
              </a:solidFill>
              <a:latin typeface="Century Gothic"/>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92" name="PlaceHolder 1"/>
          <p:cNvSpPr>
            <a:spLocks noGrp="1"/>
          </p:cNvSpPr>
          <p:nvPr>
            <p:ph type="subTitle"/>
          </p:nvPr>
        </p:nvSpPr>
        <p:spPr>
          <a:xfrm>
            <a:off x="812520" y="4444920"/>
            <a:ext cx="7008120" cy="8947440"/>
          </a:xfrm>
          <a:prstGeom prst="rect">
            <a:avLst/>
          </a:prstGeom>
        </p:spPr>
        <p:txBody>
          <a:bodyPr lIns="0" tIns="0" rIns="0" bIns="0" anchor="ctr">
            <a:noAutofit/>
          </a:bodyPr>
          <a:lstStyle/>
          <a:p>
            <a:pPr algn="ctr"/>
            <a:endParaRPr lang="de-DE"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93" name="PlaceHolder 1"/>
          <p:cNvSpPr>
            <a:spLocks noGrp="1"/>
          </p:cNvSpPr>
          <p:nvPr>
            <p:ph type="title"/>
          </p:nvPr>
        </p:nvSpPr>
        <p:spPr>
          <a:xfrm>
            <a:off x="812520" y="4444920"/>
            <a:ext cx="7008120" cy="1929960"/>
          </a:xfrm>
          <a:prstGeom prst="rect">
            <a:avLst/>
          </a:prstGeom>
        </p:spPr>
        <p:txBody>
          <a:bodyPr lIns="0" tIns="0" rIns="0" bIns="0" anchor="ctr">
            <a:noAutofit/>
          </a:bodyPr>
          <a:lstStyle/>
          <a:p>
            <a:endParaRPr lang="de-DE" sz="2400" b="0" strike="noStrike" spc="-1">
              <a:solidFill>
                <a:srgbClr val="374C81"/>
              </a:solidFill>
              <a:latin typeface="Century Gothic"/>
            </a:endParaRPr>
          </a:p>
        </p:txBody>
      </p:sp>
      <p:sp>
        <p:nvSpPr>
          <p:cNvPr id="94" name="PlaceHolder 2"/>
          <p:cNvSpPr>
            <a:spLocks noGrp="1"/>
          </p:cNvSpPr>
          <p:nvPr>
            <p:ph type="body"/>
          </p:nvPr>
        </p:nvSpPr>
        <p:spPr>
          <a:xfrm>
            <a:off x="812520" y="3124080"/>
            <a:ext cx="3419640" cy="618480"/>
          </a:xfrm>
          <a:prstGeom prst="rect">
            <a:avLst/>
          </a:prstGeom>
        </p:spPr>
        <p:txBody>
          <a:bodyPr lIns="0" tIns="0" rIns="0" bIns="0">
            <a:normAutofit fontScale="93000"/>
          </a:bodyPr>
          <a:lstStyle/>
          <a:p>
            <a:endParaRPr lang="de-DE" sz="2400" b="0" strike="noStrike" spc="-1">
              <a:solidFill>
                <a:srgbClr val="374C81"/>
              </a:solidFill>
              <a:latin typeface="Century Gothic"/>
            </a:endParaRPr>
          </a:p>
        </p:txBody>
      </p:sp>
      <p:sp>
        <p:nvSpPr>
          <p:cNvPr id="95" name="PlaceHolder 3"/>
          <p:cNvSpPr>
            <a:spLocks noGrp="1"/>
          </p:cNvSpPr>
          <p:nvPr>
            <p:ph type="body"/>
          </p:nvPr>
        </p:nvSpPr>
        <p:spPr>
          <a:xfrm>
            <a:off x="4403520" y="3124080"/>
            <a:ext cx="3419640" cy="1296720"/>
          </a:xfrm>
          <a:prstGeom prst="rect">
            <a:avLst/>
          </a:prstGeom>
        </p:spPr>
        <p:txBody>
          <a:bodyPr lIns="0" tIns="0" rIns="0" bIns="0">
            <a:normAutofit/>
          </a:bodyPr>
          <a:lstStyle/>
          <a:p>
            <a:endParaRPr lang="de-DE" sz="2400" b="0" strike="noStrike" spc="-1">
              <a:solidFill>
                <a:srgbClr val="374C81"/>
              </a:solidFill>
              <a:latin typeface="Century Gothic"/>
            </a:endParaRPr>
          </a:p>
        </p:txBody>
      </p:sp>
      <p:sp>
        <p:nvSpPr>
          <p:cNvPr id="96" name="PlaceHolder 4"/>
          <p:cNvSpPr>
            <a:spLocks noGrp="1"/>
          </p:cNvSpPr>
          <p:nvPr>
            <p:ph type="body"/>
          </p:nvPr>
        </p:nvSpPr>
        <p:spPr>
          <a:xfrm>
            <a:off x="812520" y="3801600"/>
            <a:ext cx="3419640" cy="618480"/>
          </a:xfrm>
          <a:prstGeom prst="rect">
            <a:avLst/>
          </a:prstGeom>
        </p:spPr>
        <p:txBody>
          <a:bodyPr lIns="0" tIns="0" rIns="0" bIns="0">
            <a:normAutofit fontScale="93000"/>
          </a:bodyPr>
          <a:lstStyle/>
          <a:p>
            <a:endParaRPr lang="de-DE" sz="2400" b="0" strike="noStrike" spc="-1">
              <a:solidFill>
                <a:srgbClr val="374C81"/>
              </a:solidFill>
              <a:latin typeface="Century Gothic"/>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812520" y="4444920"/>
            <a:ext cx="7008120" cy="1929960"/>
          </a:xfrm>
          <a:prstGeom prst="rect">
            <a:avLst/>
          </a:prstGeom>
        </p:spPr>
        <p:txBody>
          <a:bodyPr lIns="0" tIns="0" rIns="0" bIns="0" anchor="ctr">
            <a:noAutofit/>
          </a:bodyPr>
          <a:lstStyle/>
          <a:p>
            <a:endParaRPr lang="de-DE" sz="2400" b="0" strike="noStrike" spc="-1">
              <a:solidFill>
                <a:srgbClr val="374C81"/>
              </a:solidFill>
              <a:latin typeface="Century Gothic"/>
            </a:endParaRPr>
          </a:p>
        </p:txBody>
      </p:sp>
      <p:sp>
        <p:nvSpPr>
          <p:cNvPr id="98" name="PlaceHolder 2"/>
          <p:cNvSpPr>
            <a:spLocks noGrp="1"/>
          </p:cNvSpPr>
          <p:nvPr>
            <p:ph type="body"/>
          </p:nvPr>
        </p:nvSpPr>
        <p:spPr>
          <a:xfrm>
            <a:off x="812520" y="3124080"/>
            <a:ext cx="3419640" cy="1296720"/>
          </a:xfrm>
          <a:prstGeom prst="rect">
            <a:avLst/>
          </a:prstGeom>
        </p:spPr>
        <p:txBody>
          <a:bodyPr lIns="0" tIns="0" rIns="0" bIns="0">
            <a:normAutofit/>
          </a:bodyPr>
          <a:lstStyle/>
          <a:p>
            <a:endParaRPr lang="de-DE" sz="2400" b="0" strike="noStrike" spc="-1">
              <a:solidFill>
                <a:srgbClr val="374C81"/>
              </a:solidFill>
              <a:latin typeface="Century Gothic"/>
            </a:endParaRPr>
          </a:p>
        </p:txBody>
      </p:sp>
      <p:sp>
        <p:nvSpPr>
          <p:cNvPr id="99" name="PlaceHolder 3"/>
          <p:cNvSpPr>
            <a:spLocks noGrp="1"/>
          </p:cNvSpPr>
          <p:nvPr>
            <p:ph type="body"/>
          </p:nvPr>
        </p:nvSpPr>
        <p:spPr>
          <a:xfrm>
            <a:off x="4403520" y="3124080"/>
            <a:ext cx="3419640" cy="618480"/>
          </a:xfrm>
          <a:prstGeom prst="rect">
            <a:avLst/>
          </a:prstGeom>
        </p:spPr>
        <p:txBody>
          <a:bodyPr lIns="0" tIns="0" rIns="0" bIns="0">
            <a:normAutofit fontScale="93000"/>
          </a:bodyPr>
          <a:lstStyle/>
          <a:p>
            <a:endParaRPr lang="de-DE" sz="2400" b="0" strike="noStrike" spc="-1">
              <a:solidFill>
                <a:srgbClr val="374C81"/>
              </a:solidFill>
              <a:latin typeface="Century Gothic"/>
            </a:endParaRPr>
          </a:p>
        </p:txBody>
      </p:sp>
      <p:sp>
        <p:nvSpPr>
          <p:cNvPr id="100" name="PlaceHolder 4"/>
          <p:cNvSpPr>
            <a:spLocks noGrp="1"/>
          </p:cNvSpPr>
          <p:nvPr>
            <p:ph type="body"/>
          </p:nvPr>
        </p:nvSpPr>
        <p:spPr>
          <a:xfrm>
            <a:off x="4403520" y="3801600"/>
            <a:ext cx="3419640" cy="618480"/>
          </a:xfrm>
          <a:prstGeom prst="rect">
            <a:avLst/>
          </a:prstGeom>
        </p:spPr>
        <p:txBody>
          <a:bodyPr lIns="0" tIns="0" rIns="0" bIns="0">
            <a:normAutofit fontScale="93000"/>
          </a:bodyPr>
          <a:lstStyle/>
          <a:p>
            <a:endParaRPr lang="de-DE" sz="2400" b="0" strike="noStrike" spc="-1">
              <a:solidFill>
                <a:srgbClr val="374C81"/>
              </a:solidFill>
              <a:latin typeface="Century Gothic"/>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812520" y="4444920"/>
            <a:ext cx="7008120" cy="1929960"/>
          </a:xfrm>
          <a:prstGeom prst="rect">
            <a:avLst/>
          </a:prstGeom>
        </p:spPr>
        <p:txBody>
          <a:bodyPr lIns="0" tIns="0" rIns="0" bIns="0" anchor="ctr">
            <a:noAutofit/>
          </a:bodyPr>
          <a:lstStyle/>
          <a:p>
            <a:endParaRPr lang="de-DE" sz="2400" b="0" strike="noStrike" spc="-1">
              <a:solidFill>
                <a:srgbClr val="374C81"/>
              </a:solidFill>
              <a:latin typeface="Century Gothic"/>
            </a:endParaRPr>
          </a:p>
        </p:txBody>
      </p:sp>
      <p:sp>
        <p:nvSpPr>
          <p:cNvPr id="102" name="PlaceHolder 2"/>
          <p:cNvSpPr>
            <a:spLocks noGrp="1"/>
          </p:cNvSpPr>
          <p:nvPr>
            <p:ph type="body"/>
          </p:nvPr>
        </p:nvSpPr>
        <p:spPr>
          <a:xfrm>
            <a:off x="812520" y="3124080"/>
            <a:ext cx="3419640" cy="618480"/>
          </a:xfrm>
          <a:prstGeom prst="rect">
            <a:avLst/>
          </a:prstGeom>
        </p:spPr>
        <p:txBody>
          <a:bodyPr lIns="0" tIns="0" rIns="0" bIns="0">
            <a:normAutofit fontScale="93000"/>
          </a:bodyPr>
          <a:lstStyle/>
          <a:p>
            <a:endParaRPr lang="de-DE" sz="2400" b="0" strike="noStrike" spc="-1">
              <a:solidFill>
                <a:srgbClr val="374C81"/>
              </a:solidFill>
              <a:latin typeface="Century Gothic"/>
            </a:endParaRPr>
          </a:p>
        </p:txBody>
      </p:sp>
      <p:sp>
        <p:nvSpPr>
          <p:cNvPr id="103" name="PlaceHolder 3"/>
          <p:cNvSpPr>
            <a:spLocks noGrp="1"/>
          </p:cNvSpPr>
          <p:nvPr>
            <p:ph type="body"/>
          </p:nvPr>
        </p:nvSpPr>
        <p:spPr>
          <a:xfrm>
            <a:off x="4403520" y="3124080"/>
            <a:ext cx="3419640" cy="618480"/>
          </a:xfrm>
          <a:prstGeom prst="rect">
            <a:avLst/>
          </a:prstGeom>
        </p:spPr>
        <p:txBody>
          <a:bodyPr lIns="0" tIns="0" rIns="0" bIns="0">
            <a:normAutofit fontScale="93000"/>
          </a:bodyPr>
          <a:lstStyle/>
          <a:p>
            <a:endParaRPr lang="de-DE" sz="2400" b="0" strike="noStrike" spc="-1">
              <a:solidFill>
                <a:srgbClr val="374C81"/>
              </a:solidFill>
              <a:latin typeface="Century Gothic"/>
            </a:endParaRPr>
          </a:p>
        </p:txBody>
      </p:sp>
      <p:sp>
        <p:nvSpPr>
          <p:cNvPr id="104" name="PlaceHolder 4"/>
          <p:cNvSpPr>
            <a:spLocks noGrp="1"/>
          </p:cNvSpPr>
          <p:nvPr>
            <p:ph type="body"/>
          </p:nvPr>
        </p:nvSpPr>
        <p:spPr>
          <a:xfrm>
            <a:off x="812520" y="3801600"/>
            <a:ext cx="7008120" cy="618480"/>
          </a:xfrm>
          <a:prstGeom prst="rect">
            <a:avLst/>
          </a:prstGeom>
        </p:spPr>
        <p:txBody>
          <a:bodyPr lIns="0" tIns="0" rIns="0" bIns="0">
            <a:normAutofit/>
          </a:bodyPr>
          <a:lstStyle/>
          <a:p>
            <a:endParaRPr lang="de-DE" sz="2400" b="0" strike="noStrike" spc="-1">
              <a:solidFill>
                <a:srgbClr val="374C81"/>
              </a:solidFill>
              <a:latin typeface="Century Gothic"/>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812520" y="4444920"/>
            <a:ext cx="7008120" cy="1929960"/>
          </a:xfrm>
          <a:prstGeom prst="rect">
            <a:avLst/>
          </a:prstGeom>
        </p:spPr>
        <p:txBody>
          <a:bodyPr lIns="0" tIns="0" rIns="0" bIns="0" anchor="ctr">
            <a:noAutofit/>
          </a:bodyPr>
          <a:lstStyle/>
          <a:p>
            <a:endParaRPr lang="de-DE" sz="2400" b="0" strike="noStrike" spc="-1">
              <a:solidFill>
                <a:srgbClr val="374C81"/>
              </a:solidFill>
              <a:latin typeface="Century Gothic"/>
            </a:endParaRPr>
          </a:p>
        </p:txBody>
      </p:sp>
      <p:sp>
        <p:nvSpPr>
          <p:cNvPr id="106" name="PlaceHolder 2"/>
          <p:cNvSpPr>
            <a:spLocks noGrp="1"/>
          </p:cNvSpPr>
          <p:nvPr>
            <p:ph type="body"/>
          </p:nvPr>
        </p:nvSpPr>
        <p:spPr>
          <a:xfrm>
            <a:off x="812520" y="3124080"/>
            <a:ext cx="7008120" cy="618480"/>
          </a:xfrm>
          <a:prstGeom prst="rect">
            <a:avLst/>
          </a:prstGeom>
        </p:spPr>
        <p:txBody>
          <a:bodyPr lIns="0" tIns="0" rIns="0" bIns="0">
            <a:normAutofit/>
          </a:bodyPr>
          <a:lstStyle/>
          <a:p>
            <a:endParaRPr lang="de-DE" sz="2400" b="0" strike="noStrike" spc="-1">
              <a:solidFill>
                <a:srgbClr val="374C81"/>
              </a:solidFill>
              <a:latin typeface="Century Gothic"/>
            </a:endParaRPr>
          </a:p>
        </p:txBody>
      </p:sp>
      <p:sp>
        <p:nvSpPr>
          <p:cNvPr id="107" name="PlaceHolder 3"/>
          <p:cNvSpPr>
            <a:spLocks noGrp="1"/>
          </p:cNvSpPr>
          <p:nvPr>
            <p:ph type="body"/>
          </p:nvPr>
        </p:nvSpPr>
        <p:spPr>
          <a:xfrm>
            <a:off x="812520" y="3801600"/>
            <a:ext cx="7008120" cy="618480"/>
          </a:xfrm>
          <a:prstGeom prst="rect">
            <a:avLst/>
          </a:prstGeom>
        </p:spPr>
        <p:txBody>
          <a:bodyPr lIns="0" tIns="0" rIns="0" bIns="0">
            <a:normAutofit/>
          </a:bodyPr>
          <a:lstStyle/>
          <a:p>
            <a:endParaRPr lang="de-DE" sz="2400" b="0" strike="noStrike" spc="-1">
              <a:solidFill>
                <a:srgbClr val="374C81"/>
              </a:solidFill>
              <a:latin typeface="Century Gothic"/>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812520" y="4444920"/>
            <a:ext cx="7008120" cy="1929960"/>
          </a:xfrm>
          <a:prstGeom prst="rect">
            <a:avLst/>
          </a:prstGeom>
        </p:spPr>
        <p:txBody>
          <a:bodyPr lIns="0" tIns="0" rIns="0" bIns="0" anchor="ctr">
            <a:noAutofit/>
          </a:bodyPr>
          <a:lstStyle/>
          <a:p>
            <a:endParaRPr lang="de-DE" sz="2400" b="0" strike="noStrike" spc="-1">
              <a:solidFill>
                <a:srgbClr val="374C81"/>
              </a:solidFill>
              <a:latin typeface="Century Gothic"/>
            </a:endParaRPr>
          </a:p>
        </p:txBody>
      </p:sp>
      <p:sp>
        <p:nvSpPr>
          <p:cNvPr id="109" name="PlaceHolder 2"/>
          <p:cNvSpPr>
            <a:spLocks noGrp="1"/>
          </p:cNvSpPr>
          <p:nvPr>
            <p:ph type="body"/>
          </p:nvPr>
        </p:nvSpPr>
        <p:spPr>
          <a:xfrm>
            <a:off x="812520" y="3124080"/>
            <a:ext cx="3419640" cy="618480"/>
          </a:xfrm>
          <a:prstGeom prst="rect">
            <a:avLst/>
          </a:prstGeom>
        </p:spPr>
        <p:txBody>
          <a:bodyPr lIns="0" tIns="0" rIns="0" bIns="0">
            <a:normAutofit fontScale="93000"/>
          </a:bodyPr>
          <a:lstStyle/>
          <a:p>
            <a:endParaRPr lang="de-DE" sz="2400" b="0" strike="noStrike" spc="-1">
              <a:solidFill>
                <a:srgbClr val="374C81"/>
              </a:solidFill>
              <a:latin typeface="Century Gothic"/>
            </a:endParaRPr>
          </a:p>
        </p:txBody>
      </p:sp>
      <p:sp>
        <p:nvSpPr>
          <p:cNvPr id="110" name="PlaceHolder 3"/>
          <p:cNvSpPr>
            <a:spLocks noGrp="1"/>
          </p:cNvSpPr>
          <p:nvPr>
            <p:ph type="body"/>
          </p:nvPr>
        </p:nvSpPr>
        <p:spPr>
          <a:xfrm>
            <a:off x="4403520" y="3124080"/>
            <a:ext cx="3419640" cy="618480"/>
          </a:xfrm>
          <a:prstGeom prst="rect">
            <a:avLst/>
          </a:prstGeom>
        </p:spPr>
        <p:txBody>
          <a:bodyPr lIns="0" tIns="0" rIns="0" bIns="0">
            <a:normAutofit fontScale="93000"/>
          </a:bodyPr>
          <a:lstStyle/>
          <a:p>
            <a:endParaRPr lang="de-DE" sz="2400" b="0" strike="noStrike" spc="-1">
              <a:solidFill>
                <a:srgbClr val="374C81"/>
              </a:solidFill>
              <a:latin typeface="Century Gothic"/>
            </a:endParaRPr>
          </a:p>
        </p:txBody>
      </p:sp>
      <p:sp>
        <p:nvSpPr>
          <p:cNvPr id="111" name="PlaceHolder 4"/>
          <p:cNvSpPr>
            <a:spLocks noGrp="1"/>
          </p:cNvSpPr>
          <p:nvPr>
            <p:ph type="body"/>
          </p:nvPr>
        </p:nvSpPr>
        <p:spPr>
          <a:xfrm>
            <a:off x="812520" y="3801600"/>
            <a:ext cx="3419640" cy="618480"/>
          </a:xfrm>
          <a:prstGeom prst="rect">
            <a:avLst/>
          </a:prstGeom>
        </p:spPr>
        <p:txBody>
          <a:bodyPr lIns="0" tIns="0" rIns="0" bIns="0">
            <a:normAutofit fontScale="93000"/>
          </a:bodyPr>
          <a:lstStyle/>
          <a:p>
            <a:endParaRPr lang="de-DE" sz="2400" b="0" strike="noStrike" spc="-1">
              <a:solidFill>
                <a:srgbClr val="374C81"/>
              </a:solidFill>
              <a:latin typeface="Century Gothic"/>
            </a:endParaRPr>
          </a:p>
        </p:txBody>
      </p:sp>
      <p:sp>
        <p:nvSpPr>
          <p:cNvPr id="112" name="PlaceHolder 5"/>
          <p:cNvSpPr>
            <a:spLocks noGrp="1"/>
          </p:cNvSpPr>
          <p:nvPr>
            <p:ph type="body"/>
          </p:nvPr>
        </p:nvSpPr>
        <p:spPr>
          <a:xfrm>
            <a:off x="4403520" y="3801600"/>
            <a:ext cx="3419640" cy="618480"/>
          </a:xfrm>
          <a:prstGeom prst="rect">
            <a:avLst/>
          </a:prstGeom>
        </p:spPr>
        <p:txBody>
          <a:bodyPr lIns="0" tIns="0" rIns="0" bIns="0">
            <a:normAutofit fontScale="93000"/>
          </a:bodyPr>
          <a:lstStyle/>
          <a:p>
            <a:endParaRPr lang="de-DE" sz="2400" b="0" strike="noStrike" spc="-1">
              <a:solidFill>
                <a:srgbClr val="374C81"/>
              </a:solidFill>
              <a:latin typeface="Century Gothic"/>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812520" y="4444920"/>
            <a:ext cx="7008120" cy="1929960"/>
          </a:xfrm>
          <a:prstGeom prst="rect">
            <a:avLst/>
          </a:prstGeom>
        </p:spPr>
        <p:txBody>
          <a:bodyPr lIns="0" tIns="0" rIns="0" bIns="0" anchor="ctr">
            <a:noAutofit/>
          </a:bodyPr>
          <a:lstStyle/>
          <a:p>
            <a:endParaRPr lang="de-DE" sz="2400" b="0" strike="noStrike" spc="-1">
              <a:solidFill>
                <a:srgbClr val="374C81"/>
              </a:solidFill>
              <a:latin typeface="Century Gothic"/>
            </a:endParaRPr>
          </a:p>
        </p:txBody>
      </p:sp>
      <p:sp>
        <p:nvSpPr>
          <p:cNvPr id="114" name="PlaceHolder 2"/>
          <p:cNvSpPr>
            <a:spLocks noGrp="1"/>
          </p:cNvSpPr>
          <p:nvPr>
            <p:ph type="body"/>
          </p:nvPr>
        </p:nvSpPr>
        <p:spPr>
          <a:xfrm>
            <a:off x="812520" y="3124080"/>
            <a:ext cx="2256480" cy="618480"/>
          </a:xfrm>
          <a:prstGeom prst="rect">
            <a:avLst/>
          </a:prstGeom>
        </p:spPr>
        <p:txBody>
          <a:bodyPr lIns="0" tIns="0" rIns="0" bIns="0">
            <a:normAutofit fontScale="50000"/>
          </a:bodyPr>
          <a:lstStyle/>
          <a:p>
            <a:endParaRPr lang="de-DE" sz="2400" b="0" strike="noStrike" spc="-1">
              <a:solidFill>
                <a:srgbClr val="374C81"/>
              </a:solidFill>
              <a:latin typeface="Century Gothic"/>
            </a:endParaRPr>
          </a:p>
        </p:txBody>
      </p:sp>
      <p:sp>
        <p:nvSpPr>
          <p:cNvPr id="115" name="PlaceHolder 3"/>
          <p:cNvSpPr>
            <a:spLocks noGrp="1"/>
          </p:cNvSpPr>
          <p:nvPr>
            <p:ph type="body"/>
          </p:nvPr>
        </p:nvSpPr>
        <p:spPr>
          <a:xfrm>
            <a:off x="3182040" y="3124080"/>
            <a:ext cx="2256480" cy="618480"/>
          </a:xfrm>
          <a:prstGeom prst="rect">
            <a:avLst/>
          </a:prstGeom>
        </p:spPr>
        <p:txBody>
          <a:bodyPr lIns="0" tIns="0" rIns="0" bIns="0">
            <a:normAutofit fontScale="50000"/>
          </a:bodyPr>
          <a:lstStyle/>
          <a:p>
            <a:endParaRPr lang="de-DE" sz="2400" b="0" strike="noStrike" spc="-1">
              <a:solidFill>
                <a:srgbClr val="374C81"/>
              </a:solidFill>
              <a:latin typeface="Century Gothic"/>
            </a:endParaRPr>
          </a:p>
        </p:txBody>
      </p:sp>
      <p:sp>
        <p:nvSpPr>
          <p:cNvPr id="116" name="PlaceHolder 4"/>
          <p:cNvSpPr>
            <a:spLocks noGrp="1"/>
          </p:cNvSpPr>
          <p:nvPr>
            <p:ph type="body"/>
          </p:nvPr>
        </p:nvSpPr>
        <p:spPr>
          <a:xfrm>
            <a:off x="5551920" y="3124080"/>
            <a:ext cx="2256480" cy="618480"/>
          </a:xfrm>
          <a:prstGeom prst="rect">
            <a:avLst/>
          </a:prstGeom>
        </p:spPr>
        <p:txBody>
          <a:bodyPr lIns="0" tIns="0" rIns="0" bIns="0">
            <a:normAutofit fontScale="50000"/>
          </a:bodyPr>
          <a:lstStyle/>
          <a:p>
            <a:endParaRPr lang="de-DE" sz="2400" b="0" strike="noStrike" spc="-1">
              <a:solidFill>
                <a:srgbClr val="374C81"/>
              </a:solidFill>
              <a:latin typeface="Century Gothic"/>
            </a:endParaRPr>
          </a:p>
        </p:txBody>
      </p:sp>
      <p:sp>
        <p:nvSpPr>
          <p:cNvPr id="117" name="PlaceHolder 5"/>
          <p:cNvSpPr>
            <a:spLocks noGrp="1"/>
          </p:cNvSpPr>
          <p:nvPr>
            <p:ph type="body"/>
          </p:nvPr>
        </p:nvSpPr>
        <p:spPr>
          <a:xfrm>
            <a:off x="812520" y="3801600"/>
            <a:ext cx="2256480" cy="618480"/>
          </a:xfrm>
          <a:prstGeom prst="rect">
            <a:avLst/>
          </a:prstGeom>
        </p:spPr>
        <p:txBody>
          <a:bodyPr lIns="0" tIns="0" rIns="0" bIns="0">
            <a:normAutofit fontScale="50000"/>
          </a:bodyPr>
          <a:lstStyle/>
          <a:p>
            <a:endParaRPr lang="de-DE" sz="2400" b="0" strike="noStrike" spc="-1">
              <a:solidFill>
                <a:srgbClr val="374C81"/>
              </a:solidFill>
              <a:latin typeface="Century Gothic"/>
            </a:endParaRPr>
          </a:p>
        </p:txBody>
      </p:sp>
      <p:sp>
        <p:nvSpPr>
          <p:cNvPr id="118" name="PlaceHolder 6"/>
          <p:cNvSpPr>
            <a:spLocks noGrp="1"/>
          </p:cNvSpPr>
          <p:nvPr>
            <p:ph type="body"/>
          </p:nvPr>
        </p:nvSpPr>
        <p:spPr>
          <a:xfrm>
            <a:off x="3182040" y="3801600"/>
            <a:ext cx="2256480" cy="618480"/>
          </a:xfrm>
          <a:prstGeom prst="rect">
            <a:avLst/>
          </a:prstGeom>
        </p:spPr>
        <p:txBody>
          <a:bodyPr lIns="0" tIns="0" rIns="0" bIns="0">
            <a:normAutofit fontScale="50000"/>
          </a:bodyPr>
          <a:lstStyle/>
          <a:p>
            <a:endParaRPr lang="de-DE" sz="2400" b="0" strike="noStrike" spc="-1">
              <a:solidFill>
                <a:srgbClr val="374C81"/>
              </a:solidFill>
              <a:latin typeface="Century Gothic"/>
            </a:endParaRPr>
          </a:p>
        </p:txBody>
      </p:sp>
      <p:sp>
        <p:nvSpPr>
          <p:cNvPr id="119" name="PlaceHolder 7"/>
          <p:cNvSpPr>
            <a:spLocks noGrp="1"/>
          </p:cNvSpPr>
          <p:nvPr>
            <p:ph type="body"/>
          </p:nvPr>
        </p:nvSpPr>
        <p:spPr>
          <a:xfrm>
            <a:off x="5551920" y="3801600"/>
            <a:ext cx="2256480" cy="618480"/>
          </a:xfrm>
          <a:prstGeom prst="rect">
            <a:avLst/>
          </a:prstGeom>
        </p:spPr>
        <p:txBody>
          <a:bodyPr lIns="0" tIns="0" rIns="0" bIns="0">
            <a:normAutofit fontScale="50000"/>
          </a:bodyPr>
          <a:lstStyle/>
          <a:p>
            <a:endParaRPr lang="de-DE" sz="2400" b="0" strike="noStrike" spc="-1">
              <a:solidFill>
                <a:srgbClr val="374C81"/>
              </a:solidFill>
              <a:latin typeface="Century Gothic"/>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812520" y="4444920"/>
            <a:ext cx="7008120" cy="1929960"/>
          </a:xfrm>
          <a:prstGeom prst="rect">
            <a:avLst/>
          </a:prstGeom>
        </p:spPr>
        <p:txBody>
          <a:bodyPr lIns="0" tIns="0" rIns="0" bIns="0" anchor="ctr">
            <a:noAutofit/>
          </a:bodyPr>
          <a:lstStyle/>
          <a:p>
            <a:endParaRPr lang="de-DE" sz="2400" b="0" strike="noStrike" spc="-1">
              <a:solidFill>
                <a:srgbClr val="374C81"/>
              </a:solidFill>
              <a:latin typeface="Century Gothic"/>
            </a:endParaRPr>
          </a:p>
        </p:txBody>
      </p:sp>
      <p:sp>
        <p:nvSpPr>
          <p:cNvPr id="8" name="PlaceHolder 2"/>
          <p:cNvSpPr>
            <a:spLocks noGrp="1"/>
          </p:cNvSpPr>
          <p:nvPr>
            <p:ph type="body"/>
          </p:nvPr>
        </p:nvSpPr>
        <p:spPr>
          <a:xfrm>
            <a:off x="812520" y="3124080"/>
            <a:ext cx="3419640" cy="1296720"/>
          </a:xfrm>
          <a:prstGeom prst="rect">
            <a:avLst/>
          </a:prstGeom>
        </p:spPr>
        <p:txBody>
          <a:bodyPr lIns="0" tIns="0" rIns="0" bIns="0">
            <a:normAutofit/>
          </a:bodyPr>
          <a:lstStyle/>
          <a:p>
            <a:endParaRPr lang="de-DE" sz="2400" b="0" strike="noStrike" spc="-1">
              <a:solidFill>
                <a:srgbClr val="374C81"/>
              </a:solidFill>
              <a:latin typeface="Century Gothic"/>
            </a:endParaRPr>
          </a:p>
        </p:txBody>
      </p:sp>
      <p:sp>
        <p:nvSpPr>
          <p:cNvPr id="9" name="PlaceHolder 3"/>
          <p:cNvSpPr>
            <a:spLocks noGrp="1"/>
          </p:cNvSpPr>
          <p:nvPr>
            <p:ph type="body"/>
          </p:nvPr>
        </p:nvSpPr>
        <p:spPr>
          <a:xfrm>
            <a:off x="4403520" y="3124080"/>
            <a:ext cx="3419640" cy="1296720"/>
          </a:xfrm>
          <a:prstGeom prst="rect">
            <a:avLst/>
          </a:prstGeom>
        </p:spPr>
        <p:txBody>
          <a:bodyPr lIns="0" tIns="0" rIns="0" bIns="0">
            <a:normAutofit/>
          </a:bodyPr>
          <a:lstStyle/>
          <a:p>
            <a:endParaRPr lang="de-DE" sz="2400" b="0" strike="noStrike" spc="-1">
              <a:solidFill>
                <a:srgbClr val="374C81"/>
              </a:solidFill>
              <a:latin typeface="Century Gothic"/>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 name="PlaceHolder 1"/>
          <p:cNvSpPr>
            <a:spLocks noGrp="1"/>
          </p:cNvSpPr>
          <p:nvPr>
            <p:ph type="title"/>
          </p:nvPr>
        </p:nvSpPr>
        <p:spPr>
          <a:xfrm>
            <a:off x="812520" y="4444920"/>
            <a:ext cx="7008120" cy="1929960"/>
          </a:xfrm>
          <a:prstGeom prst="rect">
            <a:avLst/>
          </a:prstGeom>
        </p:spPr>
        <p:txBody>
          <a:bodyPr lIns="0" tIns="0" rIns="0" bIns="0" anchor="ctr">
            <a:noAutofit/>
          </a:bodyPr>
          <a:lstStyle/>
          <a:p>
            <a:endParaRPr lang="de-DE" sz="2400" b="0" strike="noStrike" spc="-1">
              <a:solidFill>
                <a:srgbClr val="374C81"/>
              </a:solidFill>
              <a:latin typeface="Century Gothic"/>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1" name="PlaceHolder 1"/>
          <p:cNvSpPr>
            <a:spLocks noGrp="1"/>
          </p:cNvSpPr>
          <p:nvPr>
            <p:ph type="subTitle"/>
          </p:nvPr>
        </p:nvSpPr>
        <p:spPr>
          <a:xfrm>
            <a:off x="812520" y="4444920"/>
            <a:ext cx="7008120" cy="8947440"/>
          </a:xfrm>
          <a:prstGeom prst="rect">
            <a:avLst/>
          </a:prstGeom>
        </p:spPr>
        <p:txBody>
          <a:bodyPr lIns="0" tIns="0" rIns="0" bIns="0" anchor="ctr">
            <a:noAutofit/>
          </a:bodyPr>
          <a:lstStyle/>
          <a:p>
            <a:pPr algn="ctr"/>
            <a:endParaRPr lang="de-DE"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812520" y="4444920"/>
            <a:ext cx="7008120" cy="1929960"/>
          </a:xfrm>
          <a:prstGeom prst="rect">
            <a:avLst/>
          </a:prstGeom>
        </p:spPr>
        <p:txBody>
          <a:bodyPr lIns="0" tIns="0" rIns="0" bIns="0" anchor="ctr">
            <a:noAutofit/>
          </a:bodyPr>
          <a:lstStyle/>
          <a:p>
            <a:endParaRPr lang="de-DE" sz="2400" b="0" strike="noStrike" spc="-1">
              <a:solidFill>
                <a:srgbClr val="374C81"/>
              </a:solidFill>
              <a:latin typeface="Century Gothic"/>
            </a:endParaRPr>
          </a:p>
        </p:txBody>
      </p:sp>
      <p:sp>
        <p:nvSpPr>
          <p:cNvPr id="13" name="PlaceHolder 2"/>
          <p:cNvSpPr>
            <a:spLocks noGrp="1"/>
          </p:cNvSpPr>
          <p:nvPr>
            <p:ph type="body"/>
          </p:nvPr>
        </p:nvSpPr>
        <p:spPr>
          <a:xfrm>
            <a:off x="812520" y="3124080"/>
            <a:ext cx="3419640" cy="618480"/>
          </a:xfrm>
          <a:prstGeom prst="rect">
            <a:avLst/>
          </a:prstGeom>
        </p:spPr>
        <p:txBody>
          <a:bodyPr lIns="0" tIns="0" rIns="0" bIns="0">
            <a:normAutofit fontScale="93000"/>
          </a:bodyPr>
          <a:lstStyle/>
          <a:p>
            <a:endParaRPr lang="de-DE" sz="2400" b="0" strike="noStrike" spc="-1">
              <a:solidFill>
                <a:srgbClr val="374C81"/>
              </a:solidFill>
              <a:latin typeface="Century Gothic"/>
            </a:endParaRPr>
          </a:p>
        </p:txBody>
      </p:sp>
      <p:sp>
        <p:nvSpPr>
          <p:cNvPr id="14" name="PlaceHolder 3"/>
          <p:cNvSpPr>
            <a:spLocks noGrp="1"/>
          </p:cNvSpPr>
          <p:nvPr>
            <p:ph type="body"/>
          </p:nvPr>
        </p:nvSpPr>
        <p:spPr>
          <a:xfrm>
            <a:off x="4403520" y="3124080"/>
            <a:ext cx="3419640" cy="1296720"/>
          </a:xfrm>
          <a:prstGeom prst="rect">
            <a:avLst/>
          </a:prstGeom>
        </p:spPr>
        <p:txBody>
          <a:bodyPr lIns="0" tIns="0" rIns="0" bIns="0">
            <a:normAutofit/>
          </a:bodyPr>
          <a:lstStyle/>
          <a:p>
            <a:endParaRPr lang="de-DE" sz="2400" b="0" strike="noStrike" spc="-1">
              <a:solidFill>
                <a:srgbClr val="374C81"/>
              </a:solidFill>
              <a:latin typeface="Century Gothic"/>
            </a:endParaRPr>
          </a:p>
        </p:txBody>
      </p:sp>
      <p:sp>
        <p:nvSpPr>
          <p:cNvPr id="15" name="PlaceHolder 4"/>
          <p:cNvSpPr>
            <a:spLocks noGrp="1"/>
          </p:cNvSpPr>
          <p:nvPr>
            <p:ph type="body"/>
          </p:nvPr>
        </p:nvSpPr>
        <p:spPr>
          <a:xfrm>
            <a:off x="812520" y="3801600"/>
            <a:ext cx="3419640" cy="618480"/>
          </a:xfrm>
          <a:prstGeom prst="rect">
            <a:avLst/>
          </a:prstGeom>
        </p:spPr>
        <p:txBody>
          <a:bodyPr lIns="0" tIns="0" rIns="0" bIns="0">
            <a:normAutofit fontScale="93000"/>
          </a:bodyPr>
          <a:lstStyle/>
          <a:p>
            <a:endParaRPr lang="de-DE" sz="2400" b="0" strike="noStrike" spc="-1">
              <a:solidFill>
                <a:srgbClr val="374C81"/>
              </a:solidFill>
              <a:latin typeface="Century Gothic"/>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812520" y="4444920"/>
            <a:ext cx="7008120" cy="1929960"/>
          </a:xfrm>
          <a:prstGeom prst="rect">
            <a:avLst/>
          </a:prstGeom>
        </p:spPr>
        <p:txBody>
          <a:bodyPr lIns="0" tIns="0" rIns="0" bIns="0" anchor="ctr">
            <a:noAutofit/>
          </a:bodyPr>
          <a:lstStyle/>
          <a:p>
            <a:endParaRPr lang="de-DE" sz="2400" b="0" strike="noStrike" spc="-1">
              <a:solidFill>
                <a:srgbClr val="374C81"/>
              </a:solidFill>
              <a:latin typeface="Century Gothic"/>
            </a:endParaRPr>
          </a:p>
        </p:txBody>
      </p:sp>
      <p:sp>
        <p:nvSpPr>
          <p:cNvPr id="17" name="PlaceHolder 2"/>
          <p:cNvSpPr>
            <a:spLocks noGrp="1"/>
          </p:cNvSpPr>
          <p:nvPr>
            <p:ph type="body"/>
          </p:nvPr>
        </p:nvSpPr>
        <p:spPr>
          <a:xfrm>
            <a:off x="812520" y="3124080"/>
            <a:ext cx="3419640" cy="1296720"/>
          </a:xfrm>
          <a:prstGeom prst="rect">
            <a:avLst/>
          </a:prstGeom>
        </p:spPr>
        <p:txBody>
          <a:bodyPr lIns="0" tIns="0" rIns="0" bIns="0">
            <a:normAutofit/>
          </a:bodyPr>
          <a:lstStyle/>
          <a:p>
            <a:endParaRPr lang="de-DE" sz="2400" b="0" strike="noStrike" spc="-1">
              <a:solidFill>
                <a:srgbClr val="374C81"/>
              </a:solidFill>
              <a:latin typeface="Century Gothic"/>
            </a:endParaRPr>
          </a:p>
        </p:txBody>
      </p:sp>
      <p:sp>
        <p:nvSpPr>
          <p:cNvPr id="18" name="PlaceHolder 3"/>
          <p:cNvSpPr>
            <a:spLocks noGrp="1"/>
          </p:cNvSpPr>
          <p:nvPr>
            <p:ph type="body"/>
          </p:nvPr>
        </p:nvSpPr>
        <p:spPr>
          <a:xfrm>
            <a:off x="4403520" y="3124080"/>
            <a:ext cx="3419640" cy="618480"/>
          </a:xfrm>
          <a:prstGeom prst="rect">
            <a:avLst/>
          </a:prstGeom>
        </p:spPr>
        <p:txBody>
          <a:bodyPr lIns="0" tIns="0" rIns="0" bIns="0">
            <a:normAutofit fontScale="93000"/>
          </a:bodyPr>
          <a:lstStyle/>
          <a:p>
            <a:endParaRPr lang="de-DE" sz="2400" b="0" strike="noStrike" spc="-1">
              <a:solidFill>
                <a:srgbClr val="374C81"/>
              </a:solidFill>
              <a:latin typeface="Century Gothic"/>
            </a:endParaRPr>
          </a:p>
        </p:txBody>
      </p:sp>
      <p:sp>
        <p:nvSpPr>
          <p:cNvPr id="19" name="PlaceHolder 4"/>
          <p:cNvSpPr>
            <a:spLocks noGrp="1"/>
          </p:cNvSpPr>
          <p:nvPr>
            <p:ph type="body"/>
          </p:nvPr>
        </p:nvSpPr>
        <p:spPr>
          <a:xfrm>
            <a:off x="4403520" y="3801600"/>
            <a:ext cx="3419640" cy="618480"/>
          </a:xfrm>
          <a:prstGeom prst="rect">
            <a:avLst/>
          </a:prstGeom>
        </p:spPr>
        <p:txBody>
          <a:bodyPr lIns="0" tIns="0" rIns="0" bIns="0">
            <a:normAutofit fontScale="93000"/>
          </a:bodyPr>
          <a:lstStyle/>
          <a:p>
            <a:endParaRPr lang="de-DE" sz="2400" b="0" strike="noStrike" spc="-1">
              <a:solidFill>
                <a:srgbClr val="374C81"/>
              </a:solidFill>
              <a:latin typeface="Century Gothic"/>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812520" y="4444920"/>
            <a:ext cx="7008120" cy="1929960"/>
          </a:xfrm>
          <a:prstGeom prst="rect">
            <a:avLst/>
          </a:prstGeom>
        </p:spPr>
        <p:txBody>
          <a:bodyPr lIns="0" tIns="0" rIns="0" bIns="0" anchor="ctr">
            <a:noAutofit/>
          </a:bodyPr>
          <a:lstStyle/>
          <a:p>
            <a:endParaRPr lang="de-DE" sz="2400" b="0" strike="noStrike" spc="-1">
              <a:solidFill>
                <a:srgbClr val="374C81"/>
              </a:solidFill>
              <a:latin typeface="Century Gothic"/>
            </a:endParaRPr>
          </a:p>
        </p:txBody>
      </p:sp>
      <p:sp>
        <p:nvSpPr>
          <p:cNvPr id="21" name="PlaceHolder 2"/>
          <p:cNvSpPr>
            <a:spLocks noGrp="1"/>
          </p:cNvSpPr>
          <p:nvPr>
            <p:ph type="body"/>
          </p:nvPr>
        </p:nvSpPr>
        <p:spPr>
          <a:xfrm>
            <a:off x="812520" y="3124080"/>
            <a:ext cx="3419640" cy="618480"/>
          </a:xfrm>
          <a:prstGeom prst="rect">
            <a:avLst/>
          </a:prstGeom>
        </p:spPr>
        <p:txBody>
          <a:bodyPr lIns="0" tIns="0" rIns="0" bIns="0">
            <a:normAutofit fontScale="93000"/>
          </a:bodyPr>
          <a:lstStyle/>
          <a:p>
            <a:endParaRPr lang="de-DE" sz="2400" b="0" strike="noStrike" spc="-1">
              <a:solidFill>
                <a:srgbClr val="374C81"/>
              </a:solidFill>
              <a:latin typeface="Century Gothic"/>
            </a:endParaRPr>
          </a:p>
        </p:txBody>
      </p:sp>
      <p:sp>
        <p:nvSpPr>
          <p:cNvPr id="22" name="PlaceHolder 3"/>
          <p:cNvSpPr>
            <a:spLocks noGrp="1"/>
          </p:cNvSpPr>
          <p:nvPr>
            <p:ph type="body"/>
          </p:nvPr>
        </p:nvSpPr>
        <p:spPr>
          <a:xfrm>
            <a:off x="4403520" y="3124080"/>
            <a:ext cx="3419640" cy="618480"/>
          </a:xfrm>
          <a:prstGeom prst="rect">
            <a:avLst/>
          </a:prstGeom>
        </p:spPr>
        <p:txBody>
          <a:bodyPr lIns="0" tIns="0" rIns="0" bIns="0">
            <a:normAutofit fontScale="93000"/>
          </a:bodyPr>
          <a:lstStyle/>
          <a:p>
            <a:endParaRPr lang="de-DE" sz="2400" b="0" strike="noStrike" spc="-1">
              <a:solidFill>
                <a:srgbClr val="374C81"/>
              </a:solidFill>
              <a:latin typeface="Century Gothic"/>
            </a:endParaRPr>
          </a:p>
        </p:txBody>
      </p:sp>
      <p:sp>
        <p:nvSpPr>
          <p:cNvPr id="23" name="PlaceHolder 4"/>
          <p:cNvSpPr>
            <a:spLocks noGrp="1"/>
          </p:cNvSpPr>
          <p:nvPr>
            <p:ph type="body"/>
          </p:nvPr>
        </p:nvSpPr>
        <p:spPr>
          <a:xfrm>
            <a:off x="812520" y="3801600"/>
            <a:ext cx="7008120" cy="618480"/>
          </a:xfrm>
          <a:prstGeom prst="rect">
            <a:avLst/>
          </a:prstGeom>
        </p:spPr>
        <p:txBody>
          <a:bodyPr lIns="0" tIns="0" rIns="0" bIns="0">
            <a:normAutofit/>
          </a:bodyPr>
          <a:lstStyle/>
          <a:p>
            <a:endParaRPr lang="de-DE" sz="2400" b="0" strike="noStrike" spc="-1">
              <a:solidFill>
                <a:srgbClr val="374C81"/>
              </a:solidFill>
              <a:latin typeface="Century Gothic"/>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t="-39000" b="-39000"/>
          </a:stretch>
        </a:blipFill>
        <a:effectLst/>
      </p:bgPr>
    </p:bg>
    <p:spTree>
      <p:nvGrpSpPr>
        <p:cNvPr id="1" name=""/>
        <p:cNvGrpSpPr/>
        <p:nvPr/>
      </p:nvGrpSpPr>
      <p:grpSpPr>
        <a:xfrm>
          <a:off x="0" y="0"/>
          <a:ext cx="0" cy="0"/>
          <a:chOff x="0" y="0"/>
          <a:chExt cx="0" cy="0"/>
        </a:xfrm>
      </p:grpSpPr>
      <p:sp>
        <p:nvSpPr>
          <p:cNvPr id="3" name="CustomShape 1" hidden="1"/>
          <p:cNvSpPr/>
          <p:nvPr/>
        </p:nvSpPr>
        <p:spPr>
          <a:xfrm>
            <a:off x="304560" y="0"/>
            <a:ext cx="11579040" cy="6857640"/>
          </a:xfrm>
          <a:prstGeom prst="rect">
            <a:avLst/>
          </a:prstGeom>
          <a:gradFill rotWithShape="0">
            <a:gsLst>
              <a:gs pos="0">
                <a:srgbClr val="FFFFFF">
                  <a:alpha val="0"/>
                </a:srgbClr>
              </a:gs>
              <a:gs pos="100000">
                <a:srgbClr val="FFFFFF">
                  <a:alpha val="55294"/>
                </a:srgbClr>
              </a:gs>
            </a:gsLst>
            <a:lin ang="7800000"/>
          </a:gradFill>
          <a:ln>
            <a:noFill/>
          </a:ln>
        </p:spPr>
        <p:style>
          <a:lnRef idx="2">
            <a:schemeClr val="accent1">
              <a:shade val="50000"/>
            </a:schemeClr>
          </a:lnRef>
          <a:fillRef idx="1">
            <a:schemeClr val="accent1"/>
          </a:fillRef>
          <a:effectRef idx="0">
            <a:schemeClr val="accent1"/>
          </a:effectRef>
          <a:fontRef idx="minor"/>
        </p:style>
      </p:sp>
      <p:sp>
        <p:nvSpPr>
          <p:cNvPr id="4" name="PlaceHolder 2"/>
          <p:cNvSpPr>
            <a:spLocks noGrp="1"/>
          </p:cNvSpPr>
          <p:nvPr>
            <p:ph type="title"/>
          </p:nvPr>
        </p:nvSpPr>
        <p:spPr>
          <a:xfrm>
            <a:off x="4672440" y="1498680"/>
            <a:ext cx="7008120" cy="3298320"/>
          </a:xfrm>
          <a:prstGeom prst="rect">
            <a:avLst/>
          </a:prstGeom>
        </p:spPr>
        <p:txBody>
          <a:bodyPr lIns="122040" tIns="60840" rIns="122040" bIns="60840" anchor="b">
            <a:normAutofit/>
          </a:bodyPr>
          <a:lstStyle/>
          <a:p>
            <a:pPr>
              <a:lnSpc>
                <a:spcPct val="90000"/>
              </a:lnSpc>
            </a:pPr>
            <a:r>
              <a:rPr lang="de-DE" sz="5400" b="0" strike="noStrike" spc="-1">
                <a:solidFill>
                  <a:srgbClr val="374C81"/>
                </a:solidFill>
                <a:latin typeface="Century Gothic"/>
              </a:rPr>
              <a:t>Mastertitelformat bearbeiten</a:t>
            </a:r>
          </a:p>
        </p:txBody>
      </p:sp>
      <p:sp>
        <p:nvSpPr>
          <p:cNvPr id="2" name="PlaceHolder 3"/>
          <p:cNvSpPr>
            <a:spLocks noGrp="1"/>
          </p:cNvSpPr>
          <p:nvPr>
            <p:ph type="body"/>
          </p:nvPr>
        </p:nvSpPr>
        <p:spPr>
          <a:xfrm>
            <a:off x="609120" y="1604520"/>
            <a:ext cx="1096956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de-DE" sz="2400" b="0" strike="noStrike" spc="-1">
                <a:solidFill>
                  <a:srgbClr val="374C81"/>
                </a:solidFill>
                <a:latin typeface="Century Gothic"/>
              </a:rPr>
              <a:t>Format des Gliederungstextes durch Klicken bearbeiten</a:t>
            </a:r>
          </a:p>
          <a:p>
            <a:pPr marL="864000" lvl="1" indent="-324000">
              <a:spcBef>
                <a:spcPts val="1134"/>
              </a:spcBef>
              <a:buClr>
                <a:srgbClr val="000000"/>
              </a:buClr>
              <a:buSzPct val="75000"/>
              <a:buFont typeface="Symbol" charset="2"/>
              <a:buChar char=""/>
            </a:pPr>
            <a:r>
              <a:rPr lang="de-DE" sz="1800" b="0" strike="noStrike" spc="-1">
                <a:solidFill>
                  <a:srgbClr val="374C81"/>
                </a:solidFill>
                <a:latin typeface="Century Gothic"/>
              </a:rPr>
              <a:t>Zweite Gliederungsebene</a:t>
            </a:r>
          </a:p>
          <a:p>
            <a:pPr marL="1296000" lvl="2" indent="-288000">
              <a:spcBef>
                <a:spcPts val="850"/>
              </a:spcBef>
              <a:buClr>
                <a:srgbClr val="000000"/>
              </a:buClr>
              <a:buSzPct val="45000"/>
              <a:buFont typeface="Wingdings" charset="2"/>
              <a:buChar char=""/>
            </a:pPr>
            <a:r>
              <a:rPr lang="de-DE" sz="1800" b="0" strike="noStrike" spc="-1">
                <a:solidFill>
                  <a:srgbClr val="374C81"/>
                </a:solidFill>
                <a:latin typeface="Century Gothic"/>
              </a:rPr>
              <a:t>Dritte Gliederungsebene</a:t>
            </a:r>
          </a:p>
          <a:p>
            <a:pPr marL="1728000" lvl="3" indent="-216000">
              <a:spcBef>
                <a:spcPts val="567"/>
              </a:spcBef>
              <a:buClr>
                <a:srgbClr val="000000"/>
              </a:buClr>
              <a:buSzPct val="75000"/>
              <a:buFont typeface="Symbol" charset="2"/>
              <a:buChar char=""/>
            </a:pPr>
            <a:r>
              <a:rPr lang="de-DE" sz="1800" b="0" strike="noStrike" spc="-1">
                <a:solidFill>
                  <a:srgbClr val="374C81"/>
                </a:solidFill>
                <a:latin typeface="Century Gothic"/>
              </a:rPr>
              <a:t>Vierte Gliederungsebene</a:t>
            </a:r>
          </a:p>
          <a:p>
            <a:pPr marL="2160000" lvl="4" indent="-216000">
              <a:spcBef>
                <a:spcPts val="283"/>
              </a:spcBef>
              <a:buClr>
                <a:srgbClr val="000000"/>
              </a:buClr>
              <a:buSzPct val="45000"/>
              <a:buFont typeface="Wingdings" charset="2"/>
              <a:buChar char=""/>
            </a:pPr>
            <a:r>
              <a:rPr lang="de-DE" sz="2000" b="0" strike="noStrike" spc="-1">
                <a:solidFill>
                  <a:srgbClr val="374C81"/>
                </a:solidFill>
                <a:latin typeface="Century Gothic"/>
              </a:rPr>
              <a:t>Fünfte Gliederungsebene</a:t>
            </a:r>
          </a:p>
          <a:p>
            <a:pPr marL="2592000" lvl="5" indent="-216000">
              <a:spcBef>
                <a:spcPts val="283"/>
              </a:spcBef>
              <a:buClr>
                <a:srgbClr val="000000"/>
              </a:buClr>
              <a:buSzPct val="45000"/>
              <a:buFont typeface="Wingdings" charset="2"/>
              <a:buChar char=""/>
            </a:pPr>
            <a:r>
              <a:rPr lang="de-DE" sz="2000" b="0" strike="noStrike" spc="-1">
                <a:solidFill>
                  <a:srgbClr val="374C81"/>
                </a:solidFill>
                <a:latin typeface="Century Gothic"/>
              </a:rPr>
              <a:t>Sechste Gliederungsebene</a:t>
            </a:r>
          </a:p>
          <a:p>
            <a:pPr marL="3024000" lvl="6" indent="-216000">
              <a:spcBef>
                <a:spcPts val="283"/>
              </a:spcBef>
              <a:buClr>
                <a:srgbClr val="000000"/>
              </a:buClr>
              <a:buSzPct val="45000"/>
              <a:buFont typeface="Wingdings" charset="2"/>
              <a:buChar char=""/>
            </a:pPr>
            <a:r>
              <a:rPr lang="de-DE" sz="2000" b="0" strike="noStrike" spc="-1">
                <a:solidFill>
                  <a:srgbClr val="374C81"/>
                </a:solidFill>
                <a:latin typeface="Century Gothic"/>
              </a:rPr>
              <a:t>Siebte Gliederungsebene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t="-39000" b="-39000"/>
          </a:stretch>
        </a:blipFill>
        <a:effectLst/>
      </p:bgPr>
    </p:bg>
    <p:spTree>
      <p:nvGrpSpPr>
        <p:cNvPr id="1" name=""/>
        <p:cNvGrpSpPr/>
        <p:nvPr/>
      </p:nvGrpSpPr>
      <p:grpSpPr>
        <a:xfrm>
          <a:off x="0" y="0"/>
          <a:ext cx="0" cy="0"/>
          <a:chOff x="0" y="0"/>
          <a:chExt cx="0" cy="0"/>
        </a:xfrm>
      </p:grpSpPr>
      <p:sp>
        <p:nvSpPr>
          <p:cNvPr id="39" name="CustomShape 1"/>
          <p:cNvSpPr/>
          <p:nvPr/>
        </p:nvSpPr>
        <p:spPr>
          <a:xfrm>
            <a:off x="304560" y="0"/>
            <a:ext cx="11579040" cy="6857640"/>
          </a:xfrm>
          <a:prstGeom prst="rect">
            <a:avLst/>
          </a:prstGeom>
          <a:gradFill rotWithShape="0">
            <a:gsLst>
              <a:gs pos="0">
                <a:srgbClr val="FFFFFF">
                  <a:alpha val="0"/>
                </a:srgbClr>
              </a:gs>
              <a:gs pos="100000">
                <a:srgbClr val="FFFFFF">
                  <a:alpha val="55294"/>
                </a:srgbClr>
              </a:gs>
            </a:gsLst>
            <a:lin ang="7800000"/>
          </a:gradFill>
          <a:ln>
            <a:noFill/>
          </a:ln>
        </p:spPr>
        <p:style>
          <a:lnRef idx="2">
            <a:schemeClr val="accent1">
              <a:shade val="50000"/>
            </a:schemeClr>
          </a:lnRef>
          <a:fillRef idx="1">
            <a:schemeClr val="accent1"/>
          </a:fillRef>
          <a:effectRef idx="0">
            <a:schemeClr val="accent1"/>
          </a:effectRef>
          <a:fontRef idx="minor"/>
        </p:style>
      </p:sp>
      <p:sp>
        <p:nvSpPr>
          <p:cNvPr id="40" name="PlaceHolder 2"/>
          <p:cNvSpPr>
            <a:spLocks noGrp="1"/>
          </p:cNvSpPr>
          <p:nvPr>
            <p:ph type="title"/>
          </p:nvPr>
        </p:nvSpPr>
        <p:spPr>
          <a:xfrm>
            <a:off x="1117440" y="76320"/>
            <a:ext cx="10157040" cy="1396800"/>
          </a:xfrm>
          <a:prstGeom prst="rect">
            <a:avLst/>
          </a:prstGeom>
        </p:spPr>
        <p:txBody>
          <a:bodyPr lIns="122040" tIns="60840" rIns="122040" bIns="60840" anchor="b">
            <a:noAutofit/>
          </a:bodyPr>
          <a:lstStyle/>
          <a:p>
            <a:pPr>
              <a:lnSpc>
                <a:spcPct val="85000"/>
              </a:lnSpc>
            </a:pPr>
            <a:r>
              <a:rPr lang="de-DE" sz="4400" b="0" strike="noStrike" spc="-1">
                <a:solidFill>
                  <a:srgbClr val="374C81"/>
                </a:solidFill>
                <a:latin typeface="Century Gothic"/>
              </a:rPr>
              <a:t>Mastertitelformat bearbeiten</a:t>
            </a:r>
          </a:p>
        </p:txBody>
      </p:sp>
      <p:sp>
        <p:nvSpPr>
          <p:cNvPr id="41" name="PlaceHolder 3"/>
          <p:cNvSpPr>
            <a:spLocks noGrp="1"/>
          </p:cNvSpPr>
          <p:nvPr>
            <p:ph type="body"/>
          </p:nvPr>
        </p:nvSpPr>
        <p:spPr>
          <a:xfrm>
            <a:off x="1117440" y="1701720"/>
            <a:ext cx="10157040" cy="4470120"/>
          </a:xfrm>
          <a:prstGeom prst="rect">
            <a:avLst/>
          </a:prstGeom>
        </p:spPr>
        <p:txBody>
          <a:bodyPr lIns="122040" tIns="60840" rIns="122040" bIns="60840">
            <a:noAutofit/>
          </a:bodyPr>
          <a:lstStyle/>
          <a:p>
            <a:pPr marL="304920" indent="-304560">
              <a:lnSpc>
                <a:spcPct val="95000"/>
              </a:lnSpc>
              <a:spcBef>
                <a:spcPts val="1865"/>
              </a:spcBef>
              <a:buClr>
                <a:srgbClr val="374C81"/>
              </a:buClr>
              <a:buFont typeface="Arial"/>
              <a:buChar char="•"/>
            </a:pPr>
            <a:r>
              <a:rPr lang="de-DE" sz="2400" b="0" strike="noStrike" spc="-1">
                <a:solidFill>
                  <a:srgbClr val="374C81"/>
                </a:solidFill>
                <a:latin typeface="Century Gothic"/>
              </a:rPr>
              <a:t>Textmasterformate bearbeiten</a:t>
            </a:r>
          </a:p>
          <a:p>
            <a:pPr marL="731520" lvl="1" indent="-304560">
              <a:lnSpc>
                <a:spcPct val="95000"/>
              </a:lnSpc>
              <a:spcBef>
                <a:spcPts val="1066"/>
              </a:spcBef>
              <a:buClr>
                <a:srgbClr val="374C81"/>
              </a:buClr>
              <a:buFont typeface="Century Gothic"/>
              <a:buChar char="–"/>
            </a:pPr>
            <a:r>
              <a:rPr lang="de-DE" sz="2000" b="0" strike="noStrike" spc="-1">
                <a:solidFill>
                  <a:srgbClr val="374C81"/>
                </a:solidFill>
                <a:latin typeface="Century Gothic"/>
              </a:rPr>
              <a:t>Zweite Ebene</a:t>
            </a:r>
          </a:p>
          <a:p>
            <a:pPr marL="1158120" lvl="2" indent="-304560">
              <a:lnSpc>
                <a:spcPct val="95000"/>
              </a:lnSpc>
              <a:spcBef>
                <a:spcPts val="1066"/>
              </a:spcBef>
              <a:buClr>
                <a:srgbClr val="374C81"/>
              </a:buClr>
              <a:buFont typeface="Century Gothic"/>
              <a:buChar char="–"/>
            </a:pPr>
            <a:r>
              <a:rPr lang="de-DE" sz="1800" b="0" strike="noStrike" spc="-1">
                <a:solidFill>
                  <a:srgbClr val="374C81"/>
                </a:solidFill>
                <a:latin typeface="Century Gothic"/>
              </a:rPr>
              <a:t>Dritte Ebene</a:t>
            </a:r>
          </a:p>
          <a:p>
            <a:pPr marL="1584720" lvl="3" indent="-304560">
              <a:lnSpc>
                <a:spcPct val="95000"/>
              </a:lnSpc>
              <a:spcBef>
                <a:spcPts val="1066"/>
              </a:spcBef>
              <a:buClr>
                <a:srgbClr val="374C81"/>
              </a:buClr>
              <a:buFont typeface="Century Gothic"/>
              <a:buChar char="–"/>
            </a:pPr>
            <a:r>
              <a:rPr lang="de-DE" sz="1800" b="0" strike="noStrike" spc="-1">
                <a:solidFill>
                  <a:srgbClr val="374C81"/>
                </a:solidFill>
                <a:latin typeface="Century Gothic"/>
              </a:rPr>
              <a:t>Vierte Ebene</a:t>
            </a:r>
          </a:p>
          <a:p>
            <a:pPr marL="2011320" lvl="4" indent="-304560">
              <a:lnSpc>
                <a:spcPct val="95000"/>
              </a:lnSpc>
              <a:spcBef>
                <a:spcPts val="1066"/>
              </a:spcBef>
              <a:buClr>
                <a:srgbClr val="374C81"/>
              </a:buClr>
              <a:buFont typeface="Century Gothic"/>
              <a:buChar char="–"/>
            </a:pPr>
            <a:r>
              <a:rPr lang="de-DE" sz="1800" b="0" strike="noStrike" spc="-1">
                <a:solidFill>
                  <a:srgbClr val="374C81"/>
                </a:solidFill>
                <a:latin typeface="Century Gothic"/>
              </a:rPr>
              <a:t>Fünfte Ebene</a:t>
            </a:r>
          </a:p>
        </p:txBody>
      </p:sp>
      <p:sp>
        <p:nvSpPr>
          <p:cNvPr id="42" name="PlaceHolder 4"/>
          <p:cNvSpPr>
            <a:spLocks noGrp="1"/>
          </p:cNvSpPr>
          <p:nvPr>
            <p:ph type="dt"/>
          </p:nvPr>
        </p:nvSpPr>
        <p:spPr>
          <a:xfrm>
            <a:off x="1117440" y="6400800"/>
            <a:ext cx="2742120" cy="320400"/>
          </a:xfrm>
          <a:prstGeom prst="rect">
            <a:avLst/>
          </a:prstGeom>
        </p:spPr>
        <p:txBody>
          <a:bodyPr lIns="122040" tIns="60840" rIns="122040" bIns="60840" anchor="b">
            <a:noAutofit/>
          </a:bodyPr>
          <a:lstStyle/>
          <a:p>
            <a:pPr>
              <a:lnSpc>
                <a:spcPct val="100000"/>
              </a:lnSpc>
            </a:pPr>
            <a:fld id="{2CE7E9CD-444E-469F-9A19-DC080B846A87}" type="datetime1">
              <a:rPr lang="de-DE" sz="1200" b="0" strike="noStrike" spc="-1">
                <a:solidFill>
                  <a:srgbClr val="808080"/>
                </a:solidFill>
                <a:latin typeface="Century Gothic"/>
              </a:rPr>
              <a:t>06.11.2025</a:t>
            </a:fld>
            <a:endParaRPr lang="de-DE" sz="1200" b="0" strike="noStrike" spc="-1">
              <a:latin typeface="Times New Roman"/>
            </a:endParaRPr>
          </a:p>
        </p:txBody>
      </p:sp>
      <p:sp>
        <p:nvSpPr>
          <p:cNvPr id="43" name="PlaceHolder 5"/>
          <p:cNvSpPr>
            <a:spLocks noGrp="1"/>
          </p:cNvSpPr>
          <p:nvPr>
            <p:ph type="ftr"/>
          </p:nvPr>
        </p:nvSpPr>
        <p:spPr>
          <a:xfrm>
            <a:off x="3907800" y="6400800"/>
            <a:ext cx="6216120" cy="320400"/>
          </a:xfrm>
          <a:prstGeom prst="rect">
            <a:avLst/>
          </a:prstGeom>
        </p:spPr>
        <p:txBody>
          <a:bodyPr lIns="122040" tIns="60840" rIns="122040" bIns="60840" anchor="b">
            <a:noAutofit/>
          </a:bodyPr>
          <a:lstStyle/>
          <a:p>
            <a:endParaRPr lang="de-DE" sz="2400" b="0" strike="noStrike" spc="-1">
              <a:latin typeface="Times New Roman"/>
            </a:endParaRPr>
          </a:p>
        </p:txBody>
      </p:sp>
      <p:sp>
        <p:nvSpPr>
          <p:cNvPr id="44" name="PlaceHolder 6"/>
          <p:cNvSpPr>
            <a:spLocks noGrp="1"/>
          </p:cNvSpPr>
          <p:nvPr>
            <p:ph type="sldNum"/>
          </p:nvPr>
        </p:nvSpPr>
        <p:spPr>
          <a:xfrm>
            <a:off x="10167120" y="6400800"/>
            <a:ext cx="1107000" cy="320400"/>
          </a:xfrm>
          <a:prstGeom prst="rect">
            <a:avLst/>
          </a:prstGeom>
        </p:spPr>
        <p:txBody>
          <a:bodyPr lIns="122040" tIns="60840" rIns="122040" bIns="60840" anchor="b">
            <a:noAutofit/>
          </a:bodyPr>
          <a:lstStyle/>
          <a:p>
            <a:pPr algn="r">
              <a:lnSpc>
                <a:spcPct val="100000"/>
              </a:lnSpc>
            </a:pPr>
            <a:fld id="{3F021D34-225D-4721-B573-FD42D963AC7D}" type="slidenum">
              <a:rPr lang="de-DE" sz="1200" b="0" strike="noStrike" spc="-1">
                <a:solidFill>
                  <a:srgbClr val="808080"/>
                </a:solidFill>
                <a:latin typeface="Century Gothic"/>
              </a:rPr>
              <a:t>‹Nr.›</a:t>
            </a:fld>
            <a:endParaRPr lang="de-DE" sz="12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t="-39000" b="-39000"/>
          </a:stretch>
        </a:blipFill>
        <a:effectLst/>
      </p:bgPr>
    </p:bg>
    <p:spTree>
      <p:nvGrpSpPr>
        <p:cNvPr id="1" name=""/>
        <p:cNvGrpSpPr/>
        <p:nvPr/>
      </p:nvGrpSpPr>
      <p:grpSpPr>
        <a:xfrm>
          <a:off x="0" y="0"/>
          <a:ext cx="0" cy="0"/>
          <a:chOff x="0" y="0"/>
          <a:chExt cx="0" cy="0"/>
        </a:xfrm>
      </p:grpSpPr>
      <p:sp>
        <p:nvSpPr>
          <p:cNvPr id="81" name="CustomShape 1" hidden="1"/>
          <p:cNvSpPr/>
          <p:nvPr/>
        </p:nvSpPr>
        <p:spPr>
          <a:xfrm>
            <a:off x="304560" y="0"/>
            <a:ext cx="11579040" cy="6857640"/>
          </a:xfrm>
          <a:prstGeom prst="rect">
            <a:avLst/>
          </a:prstGeom>
          <a:gradFill rotWithShape="0">
            <a:gsLst>
              <a:gs pos="0">
                <a:srgbClr val="FFFFFF">
                  <a:alpha val="0"/>
                </a:srgbClr>
              </a:gs>
              <a:gs pos="100000">
                <a:srgbClr val="FFFFFF">
                  <a:alpha val="55294"/>
                </a:srgbClr>
              </a:gs>
            </a:gsLst>
            <a:lin ang="7800000"/>
          </a:gradFill>
          <a:ln>
            <a:noFill/>
          </a:ln>
        </p:spPr>
        <p:style>
          <a:lnRef idx="2">
            <a:schemeClr val="accent1">
              <a:shade val="50000"/>
            </a:schemeClr>
          </a:lnRef>
          <a:fillRef idx="1">
            <a:schemeClr val="accent1"/>
          </a:fillRef>
          <a:effectRef idx="0">
            <a:schemeClr val="accent1"/>
          </a:effectRef>
          <a:fontRef idx="minor"/>
        </p:style>
      </p:sp>
      <p:sp>
        <p:nvSpPr>
          <p:cNvPr id="82" name="PlaceHolder 2"/>
          <p:cNvSpPr>
            <a:spLocks noGrp="1"/>
          </p:cNvSpPr>
          <p:nvPr>
            <p:ph type="title"/>
          </p:nvPr>
        </p:nvSpPr>
        <p:spPr>
          <a:xfrm>
            <a:off x="812520" y="4444920"/>
            <a:ext cx="7008120" cy="1929960"/>
          </a:xfrm>
          <a:prstGeom prst="rect">
            <a:avLst/>
          </a:prstGeom>
        </p:spPr>
        <p:txBody>
          <a:bodyPr lIns="122040" tIns="60840" rIns="122040" bIns="60840">
            <a:normAutofit/>
          </a:bodyPr>
          <a:lstStyle/>
          <a:p>
            <a:pPr>
              <a:lnSpc>
                <a:spcPct val="85000"/>
              </a:lnSpc>
            </a:pPr>
            <a:r>
              <a:rPr lang="de-DE" sz="5400" b="0" strike="noStrike" spc="-1">
                <a:solidFill>
                  <a:srgbClr val="374C81"/>
                </a:solidFill>
                <a:latin typeface="Century Gothic"/>
              </a:rPr>
              <a:t>Mastertitelformat bearbeiten</a:t>
            </a:r>
          </a:p>
        </p:txBody>
      </p:sp>
      <p:sp>
        <p:nvSpPr>
          <p:cNvPr id="83" name="PlaceHolder 3"/>
          <p:cNvSpPr>
            <a:spLocks noGrp="1"/>
          </p:cNvSpPr>
          <p:nvPr>
            <p:ph type="body"/>
          </p:nvPr>
        </p:nvSpPr>
        <p:spPr>
          <a:xfrm>
            <a:off x="812520" y="3124080"/>
            <a:ext cx="7008120" cy="1296720"/>
          </a:xfrm>
          <a:prstGeom prst="rect">
            <a:avLst/>
          </a:prstGeom>
        </p:spPr>
        <p:txBody>
          <a:bodyPr lIns="122040" tIns="60840" rIns="122040" bIns="60840" anchor="b">
            <a:normAutofit/>
          </a:bodyPr>
          <a:lstStyle/>
          <a:p>
            <a:pPr>
              <a:lnSpc>
                <a:spcPct val="95000"/>
              </a:lnSpc>
            </a:pPr>
            <a:r>
              <a:rPr lang="de-DE" sz="2800" b="0" strike="noStrike" spc="-1">
                <a:solidFill>
                  <a:srgbClr val="374C81"/>
                </a:solidFill>
                <a:latin typeface="Century Gothic"/>
              </a:rPr>
              <a:t>Textmasterformat bearbeiten</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hyperlink" Target="https://geschwister-scholl-schule-hildesheim.de/" TargetMode="External"/><Relationship Id="rId2" Type="http://schemas.openxmlformats.org/officeDocument/2006/relationships/hyperlink" Target="https://schuleundsport.stadt-hildesheim.de/schulen/hauptschulen/" TargetMode="Externa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hyperlink" Target="https://www.realschule-himmelsth&#252;r.de/" TargetMode="External"/><Relationship Id="rId2" Type="http://schemas.openxmlformats.org/officeDocument/2006/relationships/hyperlink" Target="https://schuleundsport.stadt-hildesheim.de/schulen/hauptschulen/" TargetMode="External"/><Relationship Id="rId1" Type="http://schemas.openxmlformats.org/officeDocument/2006/relationships/slideLayout" Target="../slideLayouts/slideLayout13.xml"/><Relationship Id="rId5" Type="http://schemas.openxmlformats.org/officeDocument/2006/relationships/hyperlink" Target="https://www.alma-hildesheim.de/" TargetMode="External"/><Relationship Id="rId4" Type="http://schemas.openxmlformats.org/officeDocument/2006/relationships/hyperlink" Target="https://www.renataschule.de/"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8" Type="http://schemas.openxmlformats.org/officeDocument/2006/relationships/hyperlink" Target="https://www.andreanum.de/" TargetMode="External"/><Relationship Id="rId3" Type="http://schemas.openxmlformats.org/officeDocument/2006/relationships/hyperlink" Target="https://www.goethegymnasium-hildesheim.de/index.php" TargetMode="External"/><Relationship Id="rId7" Type="http://schemas.openxmlformats.org/officeDocument/2006/relationships/hyperlink" Target="https://www.mariano-josephinum.de/" TargetMode="External"/><Relationship Id="rId2" Type="http://schemas.openxmlformats.org/officeDocument/2006/relationships/hyperlink" Target="https://schuleundsport.stadt-hildesheim.de/schulen/hauptschulen/" TargetMode="External"/><Relationship Id="rId1" Type="http://schemas.openxmlformats.org/officeDocument/2006/relationships/slideLayout" Target="../slideLayouts/slideLayout13.xml"/><Relationship Id="rId6" Type="http://schemas.openxmlformats.org/officeDocument/2006/relationships/hyperlink" Target="https://michelsenschule.de/start/" TargetMode="External"/><Relationship Id="rId5" Type="http://schemas.openxmlformats.org/officeDocument/2006/relationships/hyperlink" Target="https://www.gymnasium-himmelsthuer.de/index.php" TargetMode="External"/><Relationship Id="rId4" Type="http://schemas.openxmlformats.org/officeDocument/2006/relationships/hyperlink" Target="https://www.scharnhorstgymnasium.de/"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hyperlink" Target="https://www.augustinus-schule.de/" TargetMode="External"/><Relationship Id="rId2" Type="http://schemas.openxmlformats.org/officeDocument/2006/relationships/hyperlink" Target="https://schuleundsport.stadt-hildesheim.de/schulen/hauptschulen/" TargetMode="Externa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hyperlink" Target="https://oskar-schindler-gesamtschule.de/" TargetMode="External"/><Relationship Id="rId2" Type="http://schemas.openxmlformats.org/officeDocument/2006/relationships/hyperlink" Target="https://schuleundsport.stadt-hildesheim.de/schulen/gesamtschulen/" TargetMode="External"/><Relationship Id="rId1" Type="http://schemas.openxmlformats.org/officeDocument/2006/relationships/slideLayout" Target="../slideLayouts/slideLayout13.xml"/><Relationship Id="rId4" Type="http://schemas.openxmlformats.org/officeDocument/2006/relationships/hyperlink" Target="https://robert-bosch-gesamtschule.de/"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hyperlink" Target="https://www.landkreishildesheim.de/B&#252;rgerservice/B&#252;rgerservice/Bildung-Schulen/Schulen-im-Landkreis/" TargetMode="External"/><Relationship Id="rId2" Type="http://schemas.openxmlformats.org/officeDocument/2006/relationships/hyperlink" Target="https://schuleundsport.stadt-hildesheim.de/schulen/" TargetMode="Externa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hyperlink" Target="https://www.mk.niedersachsen.de/startseite/schule/unsere_schulen/allgemein_bildende_schulen/grundschule/ubergang_von_der_grundschule_auf_eine_weiterfuhrende_schule/uebergang-grundschule-weiterfuehrende-schule-5842.html" TargetMode="External"/><Relationship Id="rId2" Type="http://schemas.openxmlformats.org/officeDocument/2006/relationships/hyperlink" Target="https://www.mk.niedersachsen.de/startseite/schule/unsere_schulen/allgemein_bildende_schulen/" TargetMode="Externa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TextShape 1"/>
          <p:cNvSpPr txBox="1"/>
          <p:nvPr/>
        </p:nvSpPr>
        <p:spPr>
          <a:xfrm>
            <a:off x="3796951" y="1304127"/>
            <a:ext cx="7008120" cy="3298320"/>
          </a:xfrm>
          <a:prstGeom prst="rect">
            <a:avLst/>
          </a:prstGeom>
          <a:noFill/>
          <a:ln>
            <a:noFill/>
          </a:ln>
        </p:spPr>
        <p:txBody>
          <a:bodyPr lIns="122040" tIns="60840" rIns="122040" bIns="60840" anchor="b">
            <a:noAutofit/>
          </a:bodyPr>
          <a:lstStyle/>
          <a:p>
            <a:pPr>
              <a:lnSpc>
                <a:spcPct val="90000"/>
              </a:lnSpc>
            </a:pPr>
            <a:r>
              <a:rPr lang="de" sz="5400" b="1" strike="noStrike" spc="-1" dirty="0">
                <a:solidFill>
                  <a:schemeClr val="accent4">
                    <a:lumMod val="50000"/>
                  </a:schemeClr>
                </a:solidFill>
                <a:latin typeface="Century Gothic"/>
              </a:rPr>
              <a:t>W</a:t>
            </a:r>
            <a:r>
              <a:rPr lang="de-DE" sz="5400" b="1" strike="noStrike" spc="-1" dirty="0">
                <a:solidFill>
                  <a:schemeClr val="accent4">
                    <a:lumMod val="50000"/>
                  </a:schemeClr>
                </a:solidFill>
                <a:latin typeface="Century Gothic"/>
              </a:rPr>
              <a:t>e</a:t>
            </a:r>
            <a:r>
              <a:rPr lang="de" sz="5400" b="1" strike="noStrike" spc="-1" dirty="0">
                <a:solidFill>
                  <a:schemeClr val="accent4">
                    <a:lumMod val="50000"/>
                  </a:schemeClr>
                </a:solidFill>
                <a:latin typeface="Century Gothic"/>
              </a:rPr>
              <a:t>iterführende Schulen </a:t>
            </a:r>
            <a:r>
              <a:rPr lang="de" sz="2800" b="0" strike="noStrike" spc="-1" dirty="0">
                <a:solidFill>
                  <a:schemeClr val="accent4">
                    <a:lumMod val="50000"/>
                  </a:schemeClr>
                </a:solidFill>
                <a:latin typeface="Century Gothic"/>
              </a:rPr>
              <a:t>I</a:t>
            </a:r>
            <a:r>
              <a:rPr lang="de-DE" sz="2800" b="0" strike="noStrike" spc="-1" dirty="0">
                <a:solidFill>
                  <a:schemeClr val="accent4">
                    <a:lumMod val="50000"/>
                  </a:schemeClr>
                </a:solidFill>
                <a:latin typeface="Century Gothic"/>
              </a:rPr>
              <a:t>n</a:t>
            </a:r>
            <a:r>
              <a:rPr lang="de" sz="2800" b="0" strike="noStrike" spc="-1" dirty="0">
                <a:solidFill>
                  <a:schemeClr val="accent4">
                    <a:lumMod val="50000"/>
                  </a:schemeClr>
                </a:solidFill>
                <a:latin typeface="Century Gothic"/>
              </a:rPr>
              <a:t>formationen </a:t>
            </a:r>
            <a:endParaRPr lang="de-DE" sz="2800" b="0" strike="noStrike" spc="-1" dirty="0">
              <a:solidFill>
                <a:schemeClr val="accent4">
                  <a:lumMod val="50000"/>
                </a:schemeClr>
              </a:solidFill>
              <a:latin typeface="Century Gothic"/>
            </a:endParaRPr>
          </a:p>
        </p:txBody>
      </p:sp>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6888" y="615026"/>
            <a:ext cx="3701341" cy="2776006"/>
          </a:xfrm>
          <a:prstGeom prst="rect">
            <a:avLst/>
          </a:prstGeom>
        </p:spPr>
      </p:pic>
      <p:pic>
        <p:nvPicPr>
          <p:cNvPr id="4" name="Grafik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rot="1538466">
            <a:off x="9316488" y="4034033"/>
            <a:ext cx="2299964" cy="2299964"/>
          </a:xfrm>
          <a:prstGeom prst="rect">
            <a:avLst/>
          </a:prstGeom>
          <a:pattFill prst="pct5">
            <a:fgClr>
              <a:srgbClr val="8EAADB"/>
            </a:fgClr>
            <a:bgClr>
              <a:schemeClr val="bg1"/>
            </a:bgClr>
          </a:pattFill>
          <a:ln>
            <a:solidFill>
              <a:schemeClr val="accent1"/>
            </a:solid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TextShape 1"/>
          <p:cNvSpPr txBox="1"/>
          <p:nvPr/>
        </p:nvSpPr>
        <p:spPr>
          <a:xfrm>
            <a:off x="2836875" y="2131338"/>
            <a:ext cx="7008120" cy="1929960"/>
          </a:xfrm>
          <a:prstGeom prst="rect">
            <a:avLst/>
          </a:prstGeom>
          <a:noFill/>
          <a:ln>
            <a:noFill/>
          </a:ln>
        </p:spPr>
        <p:txBody>
          <a:bodyPr lIns="122040" tIns="60840" rIns="122040" bIns="60840">
            <a:normAutofit fontScale="25000" lnSpcReduction="20000"/>
          </a:bodyPr>
          <a:lstStyle/>
          <a:p>
            <a:pPr algn="ctr">
              <a:lnSpc>
                <a:spcPct val="150000"/>
              </a:lnSpc>
            </a:pPr>
            <a:r>
              <a:rPr lang="en-US" sz="16000" b="1" strike="noStrike" spc="-1" dirty="0">
                <a:solidFill>
                  <a:schemeClr val="accent4">
                    <a:lumMod val="50000"/>
                  </a:schemeClr>
                </a:solidFill>
                <a:latin typeface="Century Gothic" panose="020B0502020202020204" pitchFamily="34" charset="0"/>
              </a:rPr>
              <a:t>Viel Erfolg </a:t>
            </a:r>
            <a:r>
              <a:rPr sz="16000" b="1" dirty="0">
                <a:solidFill>
                  <a:schemeClr val="accent4">
                    <a:lumMod val="50000"/>
                  </a:schemeClr>
                </a:solidFill>
                <a:latin typeface="Century Gothic" panose="020B0502020202020204" pitchFamily="34" charset="0"/>
              </a:rPr>
              <a:t/>
            </a:r>
            <a:br>
              <a:rPr sz="16000" b="1" dirty="0">
                <a:solidFill>
                  <a:schemeClr val="accent4">
                    <a:lumMod val="50000"/>
                  </a:schemeClr>
                </a:solidFill>
                <a:latin typeface="Century Gothic" panose="020B0502020202020204" pitchFamily="34" charset="0"/>
              </a:rPr>
            </a:br>
            <a:r>
              <a:rPr lang="en-US" sz="16000" b="1" strike="noStrike" spc="-1" dirty="0">
                <a:solidFill>
                  <a:schemeClr val="accent4">
                    <a:lumMod val="50000"/>
                  </a:schemeClr>
                </a:solidFill>
                <a:latin typeface="Century Gothic" panose="020B0502020202020204" pitchFamily="34" charset="0"/>
              </a:rPr>
              <a:t>bei der </a:t>
            </a:r>
            <a:r>
              <a:rPr sz="16000" b="1" dirty="0">
                <a:solidFill>
                  <a:schemeClr val="accent4">
                    <a:lumMod val="50000"/>
                  </a:schemeClr>
                </a:solidFill>
                <a:latin typeface="Century Gothic" panose="020B0502020202020204" pitchFamily="34" charset="0"/>
              </a:rPr>
              <a:t/>
            </a:r>
            <a:br>
              <a:rPr sz="16000" b="1" dirty="0">
                <a:solidFill>
                  <a:schemeClr val="accent4">
                    <a:lumMod val="50000"/>
                  </a:schemeClr>
                </a:solidFill>
                <a:latin typeface="Century Gothic" panose="020B0502020202020204" pitchFamily="34" charset="0"/>
              </a:rPr>
            </a:br>
            <a:r>
              <a:rPr lang="en-US" sz="16000" b="1" strike="noStrike" spc="-1" dirty="0">
                <a:solidFill>
                  <a:schemeClr val="accent4">
                    <a:lumMod val="50000"/>
                  </a:schemeClr>
                </a:solidFill>
                <a:latin typeface="Century Gothic" panose="020B0502020202020204" pitchFamily="34" charset="0"/>
              </a:rPr>
              <a:t>Schulwahl.</a:t>
            </a:r>
            <a:r>
              <a:rPr dirty="0"/>
              <a:t/>
            </a:r>
            <a:br>
              <a:rPr dirty="0"/>
            </a:br>
            <a:endParaRPr lang="de-DE" sz="5400" b="0" strike="noStrike" spc="-1" dirty="0">
              <a:solidFill>
                <a:srgbClr val="374C81"/>
              </a:solidFill>
              <a:latin typeface="Century Gothic"/>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9">
                                            <p:txEl>
                                              <p:pRg st="0" end="0"/>
                                            </p:txEl>
                                          </p:spTgt>
                                        </p:tgtEl>
                                        <p:attrNameLst>
                                          <p:attrName>style.visibility</p:attrName>
                                        </p:attrNameLst>
                                      </p:cBhvr>
                                      <p:to>
                                        <p:strVal val="visible"/>
                                      </p:to>
                                    </p:set>
                                    <p:anim calcmode="lin" valueType="num">
                                      <p:cBhvr additive="base">
                                        <p:cTn id="7" dur="500" fill="hold"/>
                                        <p:tgtEl>
                                          <p:spTgt spid="14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cstate="hq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3686783" y="-262614"/>
            <a:ext cx="7850221" cy="7850221"/>
          </a:xfrm>
          <a:prstGeom prst="rect">
            <a:avLst/>
          </a:prstGeom>
        </p:spPr>
      </p:pic>
      <p:sp>
        <p:nvSpPr>
          <p:cNvPr id="4" name="Titel 3"/>
          <p:cNvSpPr>
            <a:spLocks noGrp="1"/>
          </p:cNvSpPr>
          <p:nvPr>
            <p:ph type="title"/>
          </p:nvPr>
        </p:nvSpPr>
        <p:spPr>
          <a:xfrm>
            <a:off x="812520" y="2597459"/>
            <a:ext cx="7008120" cy="1929960"/>
          </a:xfrm>
        </p:spPr>
        <p:txBody>
          <a:bodyPr/>
          <a:lstStyle/>
          <a:p>
            <a:r>
              <a:rPr lang="de-DE" sz="4000" b="1" dirty="0" smtClean="0">
                <a:solidFill>
                  <a:schemeClr val="accent4">
                    <a:lumMod val="50000"/>
                  </a:schemeClr>
                </a:solidFill>
                <a:latin typeface="Century Gothic" panose="020B0502020202020204" pitchFamily="34" charset="0"/>
              </a:rPr>
              <a:t>Allgemeine</a:t>
            </a:r>
            <a:br>
              <a:rPr lang="de-DE" sz="4000" b="1" dirty="0" smtClean="0">
                <a:solidFill>
                  <a:schemeClr val="accent4">
                    <a:lumMod val="50000"/>
                  </a:schemeClr>
                </a:solidFill>
                <a:latin typeface="Century Gothic" panose="020B0502020202020204" pitchFamily="34" charset="0"/>
              </a:rPr>
            </a:br>
            <a:r>
              <a:rPr lang="de-DE" sz="4000" b="1" dirty="0" smtClean="0">
                <a:solidFill>
                  <a:schemeClr val="accent4">
                    <a:lumMod val="50000"/>
                  </a:schemeClr>
                </a:solidFill>
                <a:latin typeface="Century Gothic" panose="020B0502020202020204" pitchFamily="34" charset="0"/>
              </a:rPr>
              <a:t>Informationen </a:t>
            </a:r>
            <a:br>
              <a:rPr lang="de-DE" sz="4000" b="1" dirty="0" smtClean="0">
                <a:solidFill>
                  <a:schemeClr val="accent4">
                    <a:lumMod val="50000"/>
                  </a:schemeClr>
                </a:solidFill>
                <a:latin typeface="Century Gothic" panose="020B0502020202020204" pitchFamily="34" charset="0"/>
              </a:rPr>
            </a:br>
            <a:r>
              <a:rPr lang="de-DE" sz="4000" b="1" dirty="0" smtClean="0">
                <a:solidFill>
                  <a:schemeClr val="accent4">
                    <a:lumMod val="50000"/>
                  </a:schemeClr>
                </a:solidFill>
                <a:latin typeface="Century Gothic" panose="020B0502020202020204" pitchFamily="34" charset="0"/>
              </a:rPr>
              <a:t>Schulformen</a:t>
            </a:r>
            <a:endParaRPr lang="de-DE" sz="4000" b="1" dirty="0">
              <a:solidFill>
                <a:schemeClr val="accent4">
                  <a:lumMod val="50000"/>
                </a:schemeClr>
              </a:solidFill>
              <a:latin typeface="Century Gothic" panose="020B0502020202020204" pitchFamily="34" charset="0"/>
            </a:endParaRPr>
          </a:p>
        </p:txBody>
      </p:sp>
    </p:spTree>
    <p:extLst>
      <p:ext uri="{BB962C8B-B14F-4D97-AF65-F5344CB8AC3E}">
        <p14:creationId xmlns:p14="http://schemas.microsoft.com/office/powerpoint/2010/main" val="42743174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a:extLst>
              <a:ext uri="{FF2B5EF4-FFF2-40B4-BE49-F238E27FC236}">
                <a16:creationId xmlns:a16="http://schemas.microsoft.com/office/drawing/2014/main" id="{0AC11DD0-BA53-22D5-BA6E-0D988724BABE}"/>
              </a:ext>
            </a:extLst>
          </p:cNvPr>
          <p:cNvSpPr txBox="1"/>
          <p:nvPr/>
        </p:nvSpPr>
        <p:spPr>
          <a:xfrm>
            <a:off x="1632155" y="737419"/>
            <a:ext cx="8514735" cy="5262979"/>
          </a:xfrm>
          <a:prstGeom prst="rect">
            <a:avLst/>
          </a:prstGeom>
          <a:noFill/>
        </p:spPr>
        <p:txBody>
          <a:bodyPr wrap="square">
            <a:spAutoFit/>
          </a:bodyPr>
          <a:lstStyle/>
          <a:p>
            <a:r>
              <a:rPr lang="de-DE" sz="2800" dirty="0">
                <a:solidFill>
                  <a:schemeClr val="accent4">
                    <a:lumMod val="50000"/>
                  </a:schemeClr>
                </a:solidFill>
                <a:latin typeface="Century Gothic" panose="020B0502020202020204" pitchFamily="34" charset="0"/>
              </a:rPr>
              <a:t>Nach der Grundschule gehen die Kinder auf weiterführende Schulen. </a:t>
            </a:r>
          </a:p>
          <a:p>
            <a:r>
              <a:rPr lang="de-DE" sz="2800" dirty="0">
                <a:solidFill>
                  <a:schemeClr val="accent4">
                    <a:lumMod val="50000"/>
                  </a:schemeClr>
                </a:solidFill>
                <a:latin typeface="Century Gothic" panose="020B0502020202020204" pitchFamily="34" charset="0"/>
              </a:rPr>
              <a:t>In gibt in Niedersachsen unterschiedliche Schulformen. </a:t>
            </a:r>
          </a:p>
          <a:p>
            <a:r>
              <a:rPr lang="de-DE" sz="2800" dirty="0">
                <a:solidFill>
                  <a:schemeClr val="accent4">
                    <a:lumMod val="50000"/>
                  </a:schemeClr>
                </a:solidFill>
                <a:latin typeface="Century Gothic" panose="020B0502020202020204" pitchFamily="34" charset="0"/>
              </a:rPr>
              <a:t>Damit soll für jedes Kind das passende Schulangebot zur Verfügung stehen. </a:t>
            </a:r>
          </a:p>
          <a:p>
            <a:r>
              <a:rPr lang="de-DE" sz="2800" dirty="0">
                <a:solidFill>
                  <a:schemeClr val="accent4">
                    <a:lumMod val="50000"/>
                  </a:schemeClr>
                </a:solidFill>
                <a:latin typeface="Century Gothic" panose="020B0502020202020204" pitchFamily="34" charset="0"/>
              </a:rPr>
              <a:t>Es gibt Hauptschulen, Realschulen, Gesamtschulen, Oberschulen, Gymnasien und bestimmte Förderschulen. </a:t>
            </a:r>
          </a:p>
          <a:p>
            <a:r>
              <a:rPr lang="de-DE" sz="2800" dirty="0">
                <a:solidFill>
                  <a:schemeClr val="accent4">
                    <a:lumMod val="50000"/>
                  </a:schemeClr>
                </a:solidFill>
                <a:latin typeface="Century Gothic" panose="020B0502020202020204" pitchFamily="34" charset="0"/>
              </a:rPr>
              <a:t>Nach vier oder fünf Jahren – nach der Klasse 9 oder 10 – können die Jugendlichen einen ersten Schulabschluss machen.</a:t>
            </a:r>
          </a:p>
        </p:txBody>
      </p:sp>
    </p:spTree>
    <p:extLst>
      <p:ext uri="{BB962C8B-B14F-4D97-AF65-F5344CB8AC3E}">
        <p14:creationId xmlns:p14="http://schemas.microsoft.com/office/powerpoint/2010/main" val="7459911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TextShape 1"/>
          <p:cNvSpPr txBox="1"/>
          <p:nvPr/>
        </p:nvSpPr>
        <p:spPr>
          <a:xfrm>
            <a:off x="1117440" y="76320"/>
            <a:ext cx="10157040" cy="1396800"/>
          </a:xfrm>
          <a:prstGeom prst="rect">
            <a:avLst/>
          </a:prstGeom>
          <a:noFill/>
          <a:ln>
            <a:noFill/>
          </a:ln>
        </p:spPr>
        <p:txBody>
          <a:bodyPr lIns="122040" tIns="60840" rIns="122040" bIns="60840" anchor="b">
            <a:noAutofit/>
          </a:bodyPr>
          <a:lstStyle/>
          <a:p>
            <a:pPr algn="ctr">
              <a:lnSpc>
                <a:spcPct val="85000"/>
              </a:lnSpc>
            </a:pPr>
            <a:r>
              <a:rPr lang="de" sz="4000" b="0" strike="noStrike" spc="-1" dirty="0">
                <a:solidFill>
                  <a:schemeClr val="accent4">
                    <a:lumMod val="50000"/>
                  </a:schemeClr>
                </a:solidFill>
                <a:latin typeface="Century Gothic"/>
              </a:rPr>
              <a:t>Schulstruktur Niedersachsen</a:t>
            </a:r>
            <a:endParaRPr lang="de-DE" sz="4000" b="0" strike="noStrike" spc="-1" dirty="0">
              <a:solidFill>
                <a:schemeClr val="accent4">
                  <a:lumMod val="50000"/>
                </a:schemeClr>
              </a:solidFill>
              <a:latin typeface="Century Gothic"/>
            </a:endParaRPr>
          </a:p>
        </p:txBody>
      </p:sp>
      <p:pic>
        <p:nvPicPr>
          <p:cNvPr id="123" name="Grafik 4"/>
          <p:cNvPicPr/>
          <p:nvPr/>
        </p:nvPicPr>
        <p:blipFill>
          <a:blip r:embed="rId2"/>
          <a:stretch/>
        </p:blipFill>
        <p:spPr>
          <a:xfrm>
            <a:off x="477720" y="1473120"/>
            <a:ext cx="11631240" cy="525564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TextShape 1"/>
          <p:cNvSpPr txBox="1"/>
          <p:nvPr/>
        </p:nvSpPr>
        <p:spPr>
          <a:xfrm>
            <a:off x="1117440" y="76320"/>
            <a:ext cx="10157040" cy="1396800"/>
          </a:xfrm>
          <a:prstGeom prst="rect">
            <a:avLst/>
          </a:prstGeom>
          <a:noFill/>
          <a:ln>
            <a:noFill/>
          </a:ln>
        </p:spPr>
        <p:txBody>
          <a:bodyPr lIns="122040" tIns="60840" rIns="122040" bIns="60840" anchor="b">
            <a:noAutofit/>
          </a:bodyPr>
          <a:lstStyle/>
          <a:p>
            <a:pPr>
              <a:lnSpc>
                <a:spcPct val="85000"/>
              </a:lnSpc>
            </a:pPr>
            <a:r>
              <a:rPr lang="de-DE" sz="4000" b="0" strike="noStrike" spc="-1" dirty="0">
                <a:solidFill>
                  <a:schemeClr val="accent4">
                    <a:lumMod val="50000"/>
                  </a:schemeClr>
                </a:solidFill>
                <a:latin typeface="Arial Narrow" panose="020B0606020202030204" pitchFamily="34" charset="0"/>
              </a:rPr>
              <a:t>Durchlässigkeit…</a:t>
            </a:r>
          </a:p>
        </p:txBody>
      </p:sp>
      <p:sp>
        <p:nvSpPr>
          <p:cNvPr id="125" name="TextShape 2"/>
          <p:cNvSpPr txBox="1"/>
          <p:nvPr/>
        </p:nvSpPr>
        <p:spPr>
          <a:xfrm>
            <a:off x="1117440" y="1701720"/>
            <a:ext cx="10157040" cy="4470120"/>
          </a:xfrm>
          <a:prstGeom prst="rect">
            <a:avLst/>
          </a:prstGeom>
          <a:noFill/>
          <a:ln>
            <a:noFill/>
          </a:ln>
        </p:spPr>
        <p:txBody>
          <a:bodyPr lIns="122040" tIns="60840" rIns="122040" bIns="60840">
            <a:noAutofit/>
          </a:bodyPr>
          <a:lstStyle/>
          <a:p>
            <a:pPr algn="just">
              <a:spcBef>
                <a:spcPts val="1865"/>
              </a:spcBef>
            </a:pPr>
            <a:r>
              <a:rPr lang="de-DE" sz="2800" b="0" strike="noStrike" spc="-1" dirty="0">
                <a:solidFill>
                  <a:schemeClr val="accent4">
                    <a:lumMod val="50000"/>
                  </a:schemeClr>
                </a:solidFill>
                <a:latin typeface="Century Gothic" panose="020B0502020202020204" pitchFamily="34" charset="0"/>
              </a:rPr>
              <a:t>… bedeutet, dass die Entscheidung, auf welche Schule Ihr Kind geht, nicht endgültig ist oder sein muss. Je nach Entwicklung, individueller Neigung und weiteren Faktoren sind Schulwechsel zwischen Schulen gleicher Art und unterschiedlicher Art zu verschiedenen Zeitpunkten der 12jährigen Schulpflicht möglich. Auch hier ist Beratung notwendig. Wenden Sie sich bitte bei Fragen hierzu an die Lehrkräfte Ihres Kindes.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TextShape 1"/>
          <p:cNvSpPr txBox="1"/>
          <p:nvPr/>
        </p:nvSpPr>
        <p:spPr>
          <a:xfrm>
            <a:off x="1098720" y="290328"/>
            <a:ext cx="10157040" cy="1396800"/>
          </a:xfrm>
          <a:prstGeom prst="rect">
            <a:avLst/>
          </a:prstGeom>
          <a:noFill/>
          <a:ln>
            <a:noFill/>
          </a:ln>
        </p:spPr>
        <p:txBody>
          <a:bodyPr lIns="122040" tIns="60840" rIns="122040" bIns="60840" anchor="b">
            <a:noAutofit/>
          </a:bodyPr>
          <a:lstStyle/>
          <a:p>
            <a:pPr algn="ctr">
              <a:lnSpc>
                <a:spcPct val="85000"/>
              </a:lnSpc>
            </a:pPr>
            <a:r>
              <a:rPr lang="en-US" sz="4400" b="0" strike="noStrike" spc="-1" dirty="0" smtClean="0">
                <a:solidFill>
                  <a:schemeClr val="accent4">
                    <a:lumMod val="50000"/>
                  </a:schemeClr>
                </a:solidFill>
                <a:latin typeface="Century Gothic" panose="020B0502020202020204" pitchFamily="34" charset="0"/>
              </a:rPr>
              <a:t>Hauptschule</a:t>
            </a:r>
          </a:p>
          <a:p>
            <a:pPr>
              <a:lnSpc>
                <a:spcPct val="85000"/>
              </a:lnSpc>
            </a:pPr>
            <a:endParaRPr lang="de-DE" sz="4400" b="0" strike="noStrike" spc="-1" dirty="0">
              <a:solidFill>
                <a:schemeClr val="accent4">
                  <a:lumMod val="50000"/>
                </a:schemeClr>
              </a:solidFill>
              <a:latin typeface="Arial Narrow" panose="020B0606020202030204" pitchFamily="34" charset="0"/>
            </a:endParaRPr>
          </a:p>
        </p:txBody>
      </p:sp>
      <p:sp>
        <p:nvSpPr>
          <p:cNvPr id="127" name="CustomShape 2"/>
          <p:cNvSpPr/>
          <p:nvPr/>
        </p:nvSpPr>
        <p:spPr>
          <a:xfrm>
            <a:off x="1024829" y="3466382"/>
            <a:ext cx="10157040" cy="2548800"/>
          </a:xfrm>
          <a:prstGeom prst="rect">
            <a:avLst/>
          </a:prstGeom>
          <a:noFill/>
          <a:ln>
            <a:noFill/>
          </a:ln>
        </p:spPr>
        <p:style>
          <a:lnRef idx="0">
            <a:scrgbClr r="0" g="0" b="0"/>
          </a:lnRef>
          <a:fillRef idx="0">
            <a:scrgbClr r="0" g="0" b="0"/>
          </a:fillRef>
          <a:effectRef idx="0">
            <a:scrgbClr r="0" g="0" b="0"/>
          </a:effectRef>
          <a:fontRef idx="minor"/>
        </p:style>
        <p:txBody>
          <a:bodyPr lIns="122040" tIns="60840" rIns="122040" bIns="60840" anchor="b">
            <a:noAutofit/>
          </a:bodyPr>
          <a:lstStyle/>
          <a:p>
            <a:r>
              <a:rPr lang="de-DE" sz="2800" b="0" strike="noStrike" spc="-1" dirty="0">
                <a:solidFill>
                  <a:schemeClr val="accent4">
                    <a:lumMod val="50000"/>
                  </a:schemeClr>
                </a:solidFill>
                <a:latin typeface="Century Gothic" panose="020B0502020202020204" pitchFamily="34" charset="0"/>
              </a:rPr>
              <a:t>Die Hauptschule vermittelt den Schülerinnen und Schülern eine </a:t>
            </a:r>
            <a:r>
              <a:rPr lang="de-DE" sz="2800" b="1" strike="noStrike" spc="-1" dirty="0">
                <a:solidFill>
                  <a:schemeClr val="accent4">
                    <a:lumMod val="50000"/>
                  </a:schemeClr>
                </a:solidFill>
                <a:latin typeface="Century Gothic" panose="020B0502020202020204" pitchFamily="34" charset="0"/>
              </a:rPr>
              <a:t>grundlegende Allgemeinbildung</a:t>
            </a:r>
            <a:r>
              <a:rPr lang="de-DE" sz="2800" b="0" strike="noStrike" spc="-1" dirty="0">
                <a:solidFill>
                  <a:schemeClr val="accent4">
                    <a:lumMod val="50000"/>
                  </a:schemeClr>
                </a:solidFill>
                <a:latin typeface="Century Gothic" panose="020B0502020202020204" pitchFamily="34" charset="0"/>
              </a:rPr>
              <a:t>, die sich an </a:t>
            </a:r>
            <a:r>
              <a:rPr lang="de-DE" sz="2800" b="1" strike="noStrike" spc="-1" dirty="0">
                <a:solidFill>
                  <a:schemeClr val="accent4">
                    <a:lumMod val="50000"/>
                  </a:schemeClr>
                </a:solidFill>
                <a:latin typeface="Century Gothic" panose="020B0502020202020204" pitchFamily="34" charset="0"/>
              </a:rPr>
              <a:t>lebensnah</a:t>
            </a:r>
            <a:r>
              <a:rPr lang="de-DE" sz="2800" b="0" strike="noStrike" spc="-1" dirty="0">
                <a:solidFill>
                  <a:schemeClr val="accent4">
                    <a:lumMod val="50000"/>
                  </a:schemeClr>
                </a:solidFill>
                <a:latin typeface="Century Gothic" panose="020B0502020202020204" pitchFamily="34" charset="0"/>
              </a:rPr>
              <a:t>en Sachverhalten ausrichtet, sowie eine individuelle </a:t>
            </a:r>
            <a:r>
              <a:rPr lang="de-DE" sz="2800" b="1" strike="noStrike" spc="-1" dirty="0">
                <a:solidFill>
                  <a:schemeClr val="accent4">
                    <a:lumMod val="50000"/>
                  </a:schemeClr>
                </a:solidFill>
                <a:latin typeface="Century Gothic" panose="020B0502020202020204" pitchFamily="34" charset="0"/>
              </a:rPr>
              <a:t>Berufsorientierung</a:t>
            </a:r>
            <a:r>
              <a:rPr lang="de-DE" sz="2800" b="0" strike="noStrike" spc="-1" dirty="0">
                <a:solidFill>
                  <a:schemeClr val="accent4">
                    <a:lumMod val="50000"/>
                  </a:schemeClr>
                </a:solidFill>
                <a:latin typeface="Century Gothic" panose="020B0502020202020204" pitchFamily="34" charset="0"/>
              </a:rPr>
              <a:t> und ermöglicht eine individuelle Schwerpunktbildung in der beruflichen Bildung. </a:t>
            </a:r>
            <a:endParaRPr lang="de-DE" sz="2800" b="0" strike="noStrike" spc="-1" dirty="0" smtClean="0">
              <a:solidFill>
                <a:schemeClr val="accent4">
                  <a:lumMod val="50000"/>
                </a:schemeClr>
              </a:solidFill>
              <a:latin typeface="Century Gothic" panose="020B0502020202020204" pitchFamily="34" charset="0"/>
            </a:endParaRPr>
          </a:p>
          <a:p>
            <a:r>
              <a:rPr lang="de-DE" sz="2800" b="0" strike="noStrike" spc="-1" dirty="0" smtClean="0">
                <a:solidFill>
                  <a:schemeClr val="accent4">
                    <a:lumMod val="50000"/>
                  </a:schemeClr>
                </a:solidFill>
                <a:latin typeface="Century Gothic" panose="020B0502020202020204" pitchFamily="34" charset="0"/>
              </a:rPr>
              <a:t>Sie </a:t>
            </a:r>
            <a:r>
              <a:rPr lang="de-DE" sz="2800" b="0" strike="noStrike" spc="-1" dirty="0">
                <a:solidFill>
                  <a:schemeClr val="accent4">
                    <a:lumMod val="50000"/>
                  </a:schemeClr>
                </a:solidFill>
                <a:latin typeface="Century Gothic" panose="020B0502020202020204" pitchFamily="34" charset="0"/>
              </a:rPr>
              <a:t>stärkt Grundfertigkeiten, Arbeitshaltungen, elementare Kulturtechniken und selbstständiges Lernen. Im Unterricht wird ein besonderer Schwerpunkt auf </a:t>
            </a:r>
            <a:r>
              <a:rPr lang="de-DE" sz="2800" b="1" strike="noStrike" spc="-1" dirty="0">
                <a:solidFill>
                  <a:schemeClr val="accent4">
                    <a:lumMod val="50000"/>
                  </a:schemeClr>
                </a:solidFill>
                <a:latin typeface="Century Gothic" panose="020B0502020202020204" pitchFamily="34" charset="0"/>
              </a:rPr>
              <a:t>handlungsbezogen</a:t>
            </a:r>
            <a:r>
              <a:rPr lang="de-DE" sz="2800" b="0" strike="noStrike" spc="-1" dirty="0">
                <a:solidFill>
                  <a:schemeClr val="accent4">
                    <a:lumMod val="50000"/>
                  </a:schemeClr>
                </a:solidFill>
                <a:latin typeface="Century Gothic" panose="020B0502020202020204" pitchFamily="34" charset="0"/>
              </a:rPr>
              <a:t>e Formen des Lernens gelegt.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09F31772-AB84-D494-8768-30110C8B914A}"/>
              </a:ext>
            </a:extLst>
          </p:cNvPr>
          <p:cNvSpPr txBox="1"/>
          <p:nvPr/>
        </p:nvSpPr>
        <p:spPr>
          <a:xfrm>
            <a:off x="2045109" y="1407312"/>
            <a:ext cx="7895303" cy="1415772"/>
          </a:xfrm>
          <a:prstGeom prst="rect">
            <a:avLst/>
          </a:prstGeom>
          <a:noFill/>
        </p:spPr>
        <p:txBody>
          <a:bodyPr wrap="square">
            <a:spAutoFit/>
          </a:bodyPr>
          <a:lstStyle/>
          <a:p>
            <a:pPr algn="ctr"/>
            <a:r>
              <a:rPr lang="de-DE" sz="3200" dirty="0">
                <a:solidFill>
                  <a:schemeClr val="accent4">
                    <a:lumMod val="50000"/>
                  </a:schemeClr>
                </a:solidFill>
                <a:latin typeface="Century Gothic" panose="020B0502020202020204" pitchFamily="34" charset="0"/>
              </a:rPr>
              <a:t>Mögliche Schule</a:t>
            </a:r>
            <a:endParaRPr lang="de-DE" sz="3200" dirty="0">
              <a:solidFill>
                <a:schemeClr val="accent4">
                  <a:lumMod val="50000"/>
                </a:schemeClr>
              </a:solidFill>
              <a:latin typeface="Century Gothic" panose="020B0502020202020204" pitchFamily="34" charset="0"/>
              <a:hlinkClick r:id="rId2" tooltip="Geschwister-Scholl-Schule">
                <a:extLst>
                  <a:ext uri="{A12FA001-AC4F-418D-AE19-62706E023703}">
                    <ahyp:hlinkClr xmlns="" xmlns:ahyp="http://schemas.microsoft.com/office/drawing/2018/hyperlinkcolor" val="tx"/>
                  </a:ext>
                </a:extLst>
              </a:hlinkClick>
            </a:endParaRPr>
          </a:p>
          <a:p>
            <a:endParaRPr lang="de-DE" dirty="0">
              <a:solidFill>
                <a:srgbClr val="0070C0"/>
              </a:solidFill>
              <a:latin typeface="Century Gothic" panose="020B0502020202020204" pitchFamily="34" charset="0"/>
              <a:hlinkClick r:id="rId2" tooltip="Geschwister-Scholl-Schule">
                <a:extLst>
                  <a:ext uri="{A12FA001-AC4F-418D-AE19-62706E023703}">
                    <ahyp:hlinkClr xmlns="" xmlns:ahyp="http://schemas.microsoft.com/office/drawing/2018/hyperlinkcolor" val="tx"/>
                  </a:ext>
                </a:extLst>
              </a:hlinkClick>
            </a:endParaRPr>
          </a:p>
          <a:p>
            <a:endParaRPr lang="de-DE" dirty="0">
              <a:solidFill>
                <a:srgbClr val="0070C0"/>
              </a:solidFill>
              <a:latin typeface="Century Gothic" panose="020B0502020202020204" pitchFamily="34" charset="0"/>
              <a:hlinkClick r:id="rId2" tooltip="Geschwister-Scholl-Schule">
                <a:extLst>
                  <a:ext uri="{A12FA001-AC4F-418D-AE19-62706E023703}">
                    <ahyp:hlinkClr xmlns="" xmlns:ahyp="http://schemas.microsoft.com/office/drawing/2018/hyperlinkcolor" val="tx"/>
                  </a:ext>
                </a:extLst>
              </a:hlinkClick>
            </a:endParaRPr>
          </a:p>
          <a:p>
            <a:pPr algn="ctr"/>
            <a:r>
              <a:rPr lang="de-DE" dirty="0" smtClean="0">
                <a:solidFill>
                  <a:srgbClr val="0070C0"/>
                </a:solidFill>
                <a:latin typeface="Century Gothic" panose="020B0502020202020204" pitchFamily="34" charset="0"/>
                <a:hlinkClick r:id="rId3" tooltip="Geschwister-Scholl-Schule"/>
              </a:rPr>
              <a:t>Geschwister-Scholl-Schule</a:t>
            </a:r>
            <a:endParaRPr lang="de-DE" dirty="0">
              <a:latin typeface="Century Gothic" panose="020B0502020202020204" pitchFamily="34" charset="0"/>
            </a:endParaRPr>
          </a:p>
        </p:txBody>
      </p:sp>
    </p:spTree>
    <p:extLst>
      <p:ext uri="{BB962C8B-B14F-4D97-AF65-F5344CB8AC3E}">
        <p14:creationId xmlns:p14="http://schemas.microsoft.com/office/powerpoint/2010/main" val="13077303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TextShape 1"/>
          <p:cNvSpPr txBox="1"/>
          <p:nvPr/>
        </p:nvSpPr>
        <p:spPr>
          <a:xfrm>
            <a:off x="1117440" y="76320"/>
            <a:ext cx="10157040" cy="1396800"/>
          </a:xfrm>
          <a:prstGeom prst="rect">
            <a:avLst/>
          </a:prstGeom>
          <a:noFill/>
          <a:ln>
            <a:noFill/>
          </a:ln>
        </p:spPr>
        <p:txBody>
          <a:bodyPr lIns="122040" tIns="60840" rIns="122040" bIns="60840" anchor="b">
            <a:noAutofit/>
          </a:bodyPr>
          <a:lstStyle/>
          <a:p>
            <a:pPr algn="ctr">
              <a:lnSpc>
                <a:spcPct val="85000"/>
              </a:lnSpc>
            </a:pPr>
            <a:r>
              <a:rPr lang="de-DE" sz="4400" b="0" strike="noStrike" spc="-1" dirty="0">
                <a:solidFill>
                  <a:schemeClr val="accent4">
                    <a:lumMod val="50000"/>
                  </a:schemeClr>
                </a:solidFill>
                <a:latin typeface="Century Gothic" panose="020B0502020202020204" pitchFamily="34" charset="0"/>
              </a:rPr>
              <a:t>Realschule</a:t>
            </a:r>
          </a:p>
        </p:txBody>
      </p:sp>
      <p:sp>
        <p:nvSpPr>
          <p:cNvPr id="129" name="TextShape 2"/>
          <p:cNvSpPr txBox="1"/>
          <p:nvPr/>
        </p:nvSpPr>
        <p:spPr>
          <a:xfrm>
            <a:off x="1117440" y="1701720"/>
            <a:ext cx="10157040" cy="3094920"/>
          </a:xfrm>
          <a:prstGeom prst="rect">
            <a:avLst/>
          </a:prstGeom>
          <a:noFill/>
          <a:ln>
            <a:noFill/>
          </a:ln>
        </p:spPr>
        <p:txBody>
          <a:bodyPr lIns="122040" tIns="60840" rIns="122040" bIns="60840">
            <a:noAutofit/>
          </a:bodyPr>
          <a:lstStyle/>
          <a:p>
            <a:pPr algn="just">
              <a:spcBef>
                <a:spcPts val="1865"/>
              </a:spcBef>
            </a:pPr>
            <a:r>
              <a:rPr lang="de-DE" sz="2400" b="0" strike="noStrike" spc="-1" dirty="0">
                <a:solidFill>
                  <a:schemeClr val="accent4">
                    <a:lumMod val="50000"/>
                  </a:schemeClr>
                </a:solidFill>
                <a:latin typeface="Century Gothic" panose="020B0502020202020204" pitchFamily="34" charset="0"/>
              </a:rPr>
              <a:t>Die Realschule vermittelt ihren Schülerinnen und Schülern eine </a:t>
            </a:r>
            <a:r>
              <a:rPr lang="de-DE" sz="2400" b="1" strike="noStrike" spc="-1" dirty="0">
                <a:solidFill>
                  <a:schemeClr val="accent4">
                    <a:lumMod val="50000"/>
                  </a:schemeClr>
                </a:solidFill>
                <a:latin typeface="Century Gothic" panose="020B0502020202020204" pitchFamily="34" charset="0"/>
              </a:rPr>
              <a:t>erweiterte Allgemeinbildung </a:t>
            </a:r>
            <a:r>
              <a:rPr lang="de-DE" sz="2400" b="0" strike="noStrike" spc="-1" dirty="0">
                <a:solidFill>
                  <a:schemeClr val="accent4">
                    <a:lumMod val="50000"/>
                  </a:schemeClr>
                </a:solidFill>
                <a:latin typeface="Century Gothic" panose="020B0502020202020204" pitchFamily="34" charset="0"/>
              </a:rPr>
              <a:t>und eine allgemeine Berufsorientierung. </a:t>
            </a:r>
            <a:endParaRPr lang="de-DE" sz="2400" b="0" strike="noStrike" spc="-1" dirty="0" smtClean="0">
              <a:solidFill>
                <a:schemeClr val="accent4">
                  <a:lumMod val="50000"/>
                </a:schemeClr>
              </a:solidFill>
              <a:latin typeface="Century Gothic" panose="020B0502020202020204" pitchFamily="34" charset="0"/>
            </a:endParaRPr>
          </a:p>
          <a:p>
            <a:pPr algn="just">
              <a:spcBef>
                <a:spcPts val="1865"/>
              </a:spcBef>
            </a:pPr>
            <a:r>
              <a:rPr lang="de-DE" sz="2400" b="0" strike="noStrike" spc="-1" dirty="0" smtClean="0">
                <a:solidFill>
                  <a:schemeClr val="accent4">
                    <a:lumMod val="50000"/>
                  </a:schemeClr>
                </a:solidFill>
                <a:latin typeface="Century Gothic" panose="020B0502020202020204" pitchFamily="34" charset="0"/>
              </a:rPr>
              <a:t>Sie </a:t>
            </a:r>
            <a:r>
              <a:rPr lang="de-DE" sz="2400" b="0" strike="noStrike" spc="-1" dirty="0">
                <a:solidFill>
                  <a:schemeClr val="accent4">
                    <a:lumMod val="50000"/>
                  </a:schemeClr>
                </a:solidFill>
                <a:latin typeface="Century Gothic" panose="020B0502020202020204" pitchFamily="34" charset="0"/>
              </a:rPr>
              <a:t>führt die Schülerinnen und Schüler zu einer Zusammenschau komplexer Handlungszusammenhänge und befähigt sie, zunehmend Lernprozesse selbstständig zu vollziehen. </a:t>
            </a:r>
            <a:endParaRPr lang="de-DE" sz="2400" b="0" strike="noStrike" spc="-1" dirty="0" smtClean="0">
              <a:solidFill>
                <a:schemeClr val="accent4">
                  <a:lumMod val="50000"/>
                </a:schemeClr>
              </a:solidFill>
              <a:latin typeface="Century Gothic" panose="020B0502020202020204" pitchFamily="34" charset="0"/>
            </a:endParaRPr>
          </a:p>
          <a:p>
            <a:pPr algn="just">
              <a:spcBef>
                <a:spcPts val="1865"/>
              </a:spcBef>
            </a:pPr>
            <a:r>
              <a:rPr lang="de-DE" sz="2400" b="0" strike="noStrike" spc="-1" dirty="0" smtClean="0">
                <a:solidFill>
                  <a:schemeClr val="accent4">
                    <a:lumMod val="50000"/>
                  </a:schemeClr>
                </a:solidFill>
                <a:latin typeface="Century Gothic" panose="020B0502020202020204" pitchFamily="34" charset="0"/>
              </a:rPr>
              <a:t>Die </a:t>
            </a:r>
            <a:r>
              <a:rPr lang="de-DE" sz="2400" b="0" strike="noStrike" spc="-1" dirty="0">
                <a:solidFill>
                  <a:schemeClr val="accent4">
                    <a:lumMod val="50000"/>
                  </a:schemeClr>
                </a:solidFill>
                <a:latin typeface="Century Gothic" panose="020B0502020202020204" pitchFamily="34" charset="0"/>
              </a:rPr>
              <a:t>Realschule ermöglicht ihren Schülerinnen und Schülern eine individuelle Schwerpunktbildung in einem der Schwerpunkte (Profile) Fremdsprachen, Wirtschaft, Technik oder Gesundheit und Soziales.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7D87721E-7768-2CD0-6915-65FF02E6E90A}"/>
              </a:ext>
            </a:extLst>
          </p:cNvPr>
          <p:cNvSpPr txBox="1"/>
          <p:nvPr/>
        </p:nvSpPr>
        <p:spPr>
          <a:xfrm>
            <a:off x="3047999" y="2585073"/>
            <a:ext cx="6912077" cy="2523768"/>
          </a:xfrm>
          <a:prstGeom prst="rect">
            <a:avLst/>
          </a:prstGeom>
          <a:noFill/>
        </p:spPr>
        <p:txBody>
          <a:bodyPr wrap="square">
            <a:spAutoFit/>
          </a:bodyPr>
          <a:lstStyle/>
          <a:p>
            <a:pPr algn="ctr"/>
            <a:r>
              <a:rPr lang="de-DE" sz="3200" dirty="0">
                <a:solidFill>
                  <a:schemeClr val="accent4">
                    <a:lumMod val="50000"/>
                  </a:schemeClr>
                </a:solidFill>
                <a:latin typeface="Century Gothic" panose="020B0502020202020204" pitchFamily="34" charset="0"/>
              </a:rPr>
              <a:t>Mögliche </a:t>
            </a:r>
            <a:r>
              <a:rPr lang="de-DE" sz="3200" dirty="0" smtClean="0">
                <a:solidFill>
                  <a:schemeClr val="accent4">
                    <a:lumMod val="50000"/>
                  </a:schemeClr>
                </a:solidFill>
                <a:latin typeface="Century Gothic" panose="020B0502020202020204" pitchFamily="34" charset="0"/>
              </a:rPr>
              <a:t>Schulen</a:t>
            </a:r>
            <a:endParaRPr lang="de-DE" sz="3200" dirty="0">
              <a:solidFill>
                <a:schemeClr val="accent4">
                  <a:lumMod val="50000"/>
                </a:schemeClr>
              </a:solidFill>
              <a:latin typeface="Century Gothic" panose="020B0502020202020204" pitchFamily="34" charset="0"/>
              <a:hlinkClick r:id="rId2" tooltip="Geschwister-Scholl-Schule">
                <a:extLst>
                  <a:ext uri="{A12FA001-AC4F-418D-AE19-62706E023703}">
                    <ahyp:hlinkClr xmlns="" xmlns:ahyp="http://schemas.microsoft.com/office/drawing/2018/hyperlinkcolor" val="tx"/>
                  </a:ext>
                </a:extLst>
              </a:hlinkClick>
            </a:endParaRPr>
          </a:p>
          <a:p>
            <a:endParaRPr lang="de-DE" dirty="0">
              <a:solidFill>
                <a:srgbClr val="0070C0"/>
              </a:solidFill>
              <a:latin typeface="Century Gothic" panose="020B0502020202020204" pitchFamily="34" charset="0"/>
              <a:hlinkClick r:id="rId2" tooltip="Geschwister-Scholl-Schule">
                <a:extLst>
                  <a:ext uri="{A12FA001-AC4F-418D-AE19-62706E023703}">
                    <ahyp:hlinkClr xmlns="" xmlns:ahyp="http://schemas.microsoft.com/office/drawing/2018/hyperlinkcolor" val="tx"/>
                  </a:ext>
                </a:extLst>
              </a:hlinkClick>
            </a:endParaRPr>
          </a:p>
          <a:p>
            <a:pPr algn="ctr"/>
            <a:r>
              <a:rPr lang="de-DE" dirty="0">
                <a:solidFill>
                  <a:schemeClr val="accent4">
                    <a:lumMod val="50000"/>
                  </a:schemeClr>
                </a:solidFill>
                <a:latin typeface="Century Gothic" panose="020B0502020202020204" pitchFamily="34" charset="0"/>
                <a:hlinkClick r:id="rId3" tooltip="Realschule Himmelsthür"/>
              </a:rPr>
              <a:t>Realschule </a:t>
            </a:r>
            <a:r>
              <a:rPr lang="de-DE" dirty="0" err="1" smtClean="0">
                <a:solidFill>
                  <a:schemeClr val="accent4">
                    <a:lumMod val="50000"/>
                  </a:schemeClr>
                </a:solidFill>
                <a:latin typeface="Century Gothic" panose="020B0502020202020204" pitchFamily="34" charset="0"/>
                <a:hlinkClick r:id="rId3" tooltip="Realschule Himmelsthür"/>
              </a:rPr>
              <a:t>Himmelsthür</a:t>
            </a:r>
            <a:endParaRPr lang="de-DE" dirty="0">
              <a:solidFill>
                <a:schemeClr val="accent4">
                  <a:lumMod val="50000"/>
                </a:schemeClr>
              </a:solidFill>
              <a:latin typeface="Century Gothic" panose="020B0502020202020204" pitchFamily="34" charset="0"/>
            </a:endParaRPr>
          </a:p>
          <a:p>
            <a:pPr algn="ctr"/>
            <a:endParaRPr lang="de-DE" dirty="0">
              <a:solidFill>
                <a:schemeClr val="accent4">
                  <a:lumMod val="50000"/>
                </a:schemeClr>
              </a:solidFill>
              <a:latin typeface="Century Gothic" panose="020B0502020202020204" pitchFamily="34" charset="0"/>
            </a:endParaRPr>
          </a:p>
          <a:p>
            <a:pPr algn="ctr"/>
            <a:r>
              <a:rPr lang="de-DE" dirty="0" smtClean="0">
                <a:solidFill>
                  <a:schemeClr val="accent4">
                    <a:lumMod val="50000"/>
                  </a:schemeClr>
                </a:solidFill>
                <a:latin typeface="Century Gothic" panose="020B0502020202020204" pitchFamily="34" charset="0"/>
                <a:hlinkClick r:id="rId4" tooltip="Renataschule"/>
              </a:rPr>
              <a:t>Renataschule</a:t>
            </a:r>
            <a:endParaRPr lang="de-DE" dirty="0">
              <a:solidFill>
                <a:schemeClr val="accent4">
                  <a:lumMod val="50000"/>
                </a:schemeClr>
              </a:solidFill>
              <a:latin typeface="Century Gothic" panose="020B0502020202020204" pitchFamily="34" charset="0"/>
            </a:endParaRPr>
          </a:p>
          <a:p>
            <a:pPr algn="ctr"/>
            <a:endParaRPr lang="de-DE" dirty="0">
              <a:solidFill>
                <a:schemeClr val="accent4">
                  <a:lumMod val="50000"/>
                </a:schemeClr>
              </a:solidFill>
              <a:latin typeface="Century Gothic" panose="020B0502020202020204" pitchFamily="34" charset="0"/>
            </a:endParaRPr>
          </a:p>
          <a:p>
            <a:pPr algn="ctr"/>
            <a:r>
              <a:rPr lang="de-DE" dirty="0" smtClean="0">
                <a:solidFill>
                  <a:schemeClr val="accent4">
                    <a:lumMod val="50000"/>
                  </a:schemeClr>
                </a:solidFill>
                <a:latin typeface="Century Gothic" panose="020B0502020202020204" pitchFamily="34" charset="0"/>
                <a:hlinkClick r:id="rId5" tooltip="Albertus-Magnus-Schule"/>
              </a:rPr>
              <a:t>Albertus-Magnus-Schule</a:t>
            </a:r>
            <a:endParaRPr lang="de-DE" dirty="0">
              <a:solidFill>
                <a:schemeClr val="accent4">
                  <a:lumMod val="50000"/>
                </a:schemeClr>
              </a:solidFill>
              <a:latin typeface="Century Gothic" panose="020B0502020202020204" pitchFamily="34" charset="0"/>
            </a:endParaRPr>
          </a:p>
          <a:p>
            <a:endParaRPr lang="de-DE" dirty="0">
              <a:solidFill>
                <a:srgbClr val="0070C0"/>
              </a:solidFill>
              <a:hlinkClick r:id="rId2" tooltip="Geschwister-Scholl-Schule">
                <a:extLst>
                  <a:ext uri="{A12FA001-AC4F-418D-AE19-62706E023703}">
                    <ahyp:hlinkClr xmlns="" xmlns:ahyp="http://schemas.microsoft.com/office/drawing/2018/hyperlinkcolor" val="tx"/>
                  </a:ext>
                </a:extLst>
              </a:hlinkClick>
            </a:endParaRPr>
          </a:p>
        </p:txBody>
      </p:sp>
    </p:spTree>
    <p:extLst>
      <p:ext uri="{BB962C8B-B14F-4D97-AF65-F5344CB8AC3E}">
        <p14:creationId xmlns:p14="http://schemas.microsoft.com/office/powerpoint/2010/main" val="24489561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TextShape 1"/>
          <p:cNvSpPr txBox="1"/>
          <p:nvPr/>
        </p:nvSpPr>
        <p:spPr>
          <a:xfrm>
            <a:off x="1117440" y="76320"/>
            <a:ext cx="10157040" cy="1396800"/>
          </a:xfrm>
          <a:prstGeom prst="rect">
            <a:avLst/>
          </a:prstGeom>
          <a:noFill/>
          <a:ln>
            <a:noFill/>
          </a:ln>
        </p:spPr>
        <p:txBody>
          <a:bodyPr lIns="122040" tIns="60840" rIns="122040" bIns="60840" anchor="b">
            <a:noAutofit/>
          </a:bodyPr>
          <a:lstStyle/>
          <a:p>
            <a:pPr algn="ctr">
              <a:lnSpc>
                <a:spcPct val="85000"/>
              </a:lnSpc>
            </a:pPr>
            <a:r>
              <a:rPr lang="de-DE" sz="4400" b="0" strike="noStrike" spc="-1" dirty="0">
                <a:solidFill>
                  <a:schemeClr val="accent4">
                    <a:lumMod val="50000"/>
                  </a:schemeClr>
                </a:solidFill>
                <a:latin typeface="Century Gothic" panose="020B0502020202020204" pitchFamily="34" charset="0"/>
              </a:rPr>
              <a:t>Gymnasium</a:t>
            </a:r>
          </a:p>
        </p:txBody>
      </p:sp>
      <p:sp>
        <p:nvSpPr>
          <p:cNvPr id="131" name="TextShape 2"/>
          <p:cNvSpPr txBox="1"/>
          <p:nvPr/>
        </p:nvSpPr>
        <p:spPr>
          <a:xfrm>
            <a:off x="1117440" y="1701720"/>
            <a:ext cx="10157040" cy="2590920"/>
          </a:xfrm>
          <a:prstGeom prst="rect">
            <a:avLst/>
          </a:prstGeom>
          <a:noFill/>
          <a:ln>
            <a:noFill/>
          </a:ln>
        </p:spPr>
        <p:txBody>
          <a:bodyPr lIns="122040" tIns="60840" rIns="122040" bIns="60840">
            <a:noAutofit/>
          </a:bodyPr>
          <a:lstStyle/>
          <a:p>
            <a:pPr>
              <a:lnSpc>
                <a:spcPct val="200000"/>
              </a:lnSpc>
              <a:spcBef>
                <a:spcPts val="1865"/>
              </a:spcBef>
            </a:pPr>
            <a:r>
              <a:rPr lang="de-DE" sz="2000" b="0" strike="noStrike" spc="-1" dirty="0">
                <a:solidFill>
                  <a:schemeClr val="accent4">
                    <a:lumMod val="50000"/>
                  </a:schemeClr>
                </a:solidFill>
                <a:latin typeface="Century Gothic" panose="020B0502020202020204" pitchFamily="34" charset="0"/>
              </a:rPr>
              <a:t>Das Gymnasium vermittelt seinen Schülerinnen und Schülern eine </a:t>
            </a:r>
            <a:r>
              <a:rPr lang="de-DE" sz="2000" b="1" strike="noStrike" spc="-1" dirty="0">
                <a:solidFill>
                  <a:schemeClr val="accent4">
                    <a:lumMod val="50000"/>
                  </a:schemeClr>
                </a:solidFill>
                <a:latin typeface="Century Gothic" panose="020B0502020202020204" pitchFamily="34" charset="0"/>
              </a:rPr>
              <a:t>breite und vertiefte Allgemeinbildung</a:t>
            </a:r>
            <a:r>
              <a:rPr lang="de-DE" sz="2000" b="0" strike="noStrike" spc="-1" dirty="0">
                <a:solidFill>
                  <a:schemeClr val="accent4">
                    <a:lumMod val="50000"/>
                  </a:schemeClr>
                </a:solidFill>
                <a:latin typeface="Century Gothic" panose="020B0502020202020204" pitchFamily="34" charset="0"/>
              </a:rPr>
              <a:t> und ermöglicht den </a:t>
            </a:r>
            <a:r>
              <a:rPr lang="de-DE" sz="2000" b="1" strike="noStrike" spc="-1" dirty="0">
                <a:solidFill>
                  <a:schemeClr val="accent4">
                    <a:lumMod val="50000"/>
                  </a:schemeClr>
                </a:solidFill>
                <a:latin typeface="Century Gothic" panose="020B0502020202020204" pitchFamily="34" charset="0"/>
              </a:rPr>
              <a:t>Erwerb der allgemeinen Studierfähigkeit</a:t>
            </a:r>
            <a:r>
              <a:rPr lang="de-DE" sz="2000" b="0" strike="noStrike" spc="-1" dirty="0">
                <a:solidFill>
                  <a:schemeClr val="accent4">
                    <a:lumMod val="50000"/>
                  </a:schemeClr>
                </a:solidFill>
                <a:latin typeface="Century Gothic" panose="020B0502020202020204" pitchFamily="34" charset="0"/>
              </a:rPr>
              <a:t>. </a:t>
            </a:r>
            <a:endParaRPr lang="de-DE" sz="2000" b="0" strike="noStrike" spc="-1" dirty="0" smtClean="0">
              <a:solidFill>
                <a:schemeClr val="accent4">
                  <a:lumMod val="50000"/>
                </a:schemeClr>
              </a:solidFill>
              <a:latin typeface="Century Gothic" panose="020B0502020202020204" pitchFamily="34" charset="0"/>
            </a:endParaRPr>
          </a:p>
          <a:p>
            <a:pPr>
              <a:lnSpc>
                <a:spcPct val="200000"/>
              </a:lnSpc>
              <a:spcBef>
                <a:spcPts val="1865"/>
              </a:spcBef>
            </a:pPr>
            <a:r>
              <a:rPr lang="de-DE" sz="2000" b="0" strike="noStrike" spc="-1" dirty="0" smtClean="0">
                <a:solidFill>
                  <a:schemeClr val="accent4">
                    <a:lumMod val="50000"/>
                  </a:schemeClr>
                </a:solidFill>
                <a:latin typeface="Century Gothic" panose="020B0502020202020204" pitchFamily="34" charset="0"/>
              </a:rPr>
              <a:t>Es </a:t>
            </a:r>
            <a:r>
              <a:rPr lang="de-DE" sz="2000" b="0" strike="noStrike" spc="-1" dirty="0">
                <a:solidFill>
                  <a:schemeClr val="accent4">
                    <a:lumMod val="50000"/>
                  </a:schemeClr>
                </a:solidFill>
                <a:latin typeface="Century Gothic" panose="020B0502020202020204" pitchFamily="34" charset="0"/>
              </a:rPr>
              <a:t>stärkt selbstständiges Lernen und wissenschaftsbezogenes Arbeiten. </a:t>
            </a:r>
            <a:endParaRPr lang="de-DE" sz="2000" b="0" strike="noStrike" spc="-1" dirty="0" smtClean="0">
              <a:solidFill>
                <a:schemeClr val="accent4">
                  <a:lumMod val="50000"/>
                </a:schemeClr>
              </a:solidFill>
              <a:latin typeface="Century Gothic" panose="020B0502020202020204" pitchFamily="34" charset="0"/>
            </a:endParaRPr>
          </a:p>
          <a:p>
            <a:pPr>
              <a:lnSpc>
                <a:spcPct val="200000"/>
              </a:lnSpc>
              <a:spcBef>
                <a:spcPts val="1865"/>
              </a:spcBef>
            </a:pPr>
            <a:r>
              <a:rPr lang="de-DE" sz="2000" b="0" strike="noStrike" spc="-1" dirty="0" smtClean="0">
                <a:solidFill>
                  <a:schemeClr val="accent4">
                    <a:lumMod val="50000"/>
                  </a:schemeClr>
                </a:solidFill>
                <a:latin typeface="Century Gothic" panose="020B0502020202020204" pitchFamily="34" charset="0"/>
              </a:rPr>
              <a:t>Den </a:t>
            </a:r>
            <a:r>
              <a:rPr lang="de-DE" sz="2000" b="0" strike="noStrike" spc="-1" dirty="0">
                <a:solidFill>
                  <a:schemeClr val="accent4">
                    <a:lumMod val="50000"/>
                  </a:schemeClr>
                </a:solidFill>
                <a:latin typeface="Century Gothic" panose="020B0502020202020204" pitchFamily="34" charset="0"/>
              </a:rPr>
              <a:t>Schülerinnen und Schülern wird durch entsprechende Angebote eine individuelle Schwerpunktbildung sowohl im Sekundarbereich I als auch in der gymnasialen Oberstufe ermöglicht.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tertitel 4"/>
          <p:cNvSpPr>
            <a:spLocks noGrp="1"/>
          </p:cNvSpPr>
          <p:nvPr>
            <p:ph type="subTitle"/>
          </p:nvPr>
        </p:nvSpPr>
        <p:spPr>
          <a:xfrm>
            <a:off x="2691952" y="304067"/>
            <a:ext cx="7191350" cy="1174537"/>
          </a:xfrm>
        </p:spPr>
        <p:txBody>
          <a:bodyPr/>
          <a:lstStyle/>
          <a:p>
            <a:pPr marL="0" indent="0" algn="ctr">
              <a:buNone/>
            </a:pPr>
            <a:r>
              <a:rPr lang="de-DE" sz="2800" dirty="0" smtClean="0">
                <a:solidFill>
                  <a:schemeClr val="accent4">
                    <a:lumMod val="50000"/>
                  </a:schemeClr>
                </a:solidFill>
                <a:latin typeface="Century Gothic" panose="020B0502020202020204" pitchFamily="34" charset="0"/>
              </a:rPr>
              <a:t>Was passiert in diesem Schuljahr?</a:t>
            </a:r>
            <a:endParaRPr lang="de-DE" sz="2800" dirty="0">
              <a:solidFill>
                <a:schemeClr val="accent4">
                  <a:lumMod val="50000"/>
                </a:schemeClr>
              </a:solidFill>
              <a:latin typeface="Century Gothic" panose="020B0502020202020204" pitchFamily="34" charset="0"/>
            </a:endParaRPr>
          </a:p>
        </p:txBody>
      </p:sp>
      <p:pic>
        <p:nvPicPr>
          <p:cNvPr id="6" name="Grafi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1173" y="1478604"/>
            <a:ext cx="9478698" cy="4839375"/>
          </a:xfrm>
          <a:prstGeom prst="rect">
            <a:avLst/>
          </a:prstGeom>
        </p:spPr>
      </p:pic>
    </p:spTree>
    <p:extLst>
      <p:ext uri="{BB962C8B-B14F-4D97-AF65-F5344CB8AC3E}">
        <p14:creationId xmlns:p14="http://schemas.microsoft.com/office/powerpoint/2010/main" val="21332108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7D87721E-7768-2CD0-6915-65FF02E6E90A}"/>
              </a:ext>
            </a:extLst>
          </p:cNvPr>
          <p:cNvSpPr txBox="1"/>
          <p:nvPr/>
        </p:nvSpPr>
        <p:spPr>
          <a:xfrm>
            <a:off x="2867443" y="1354849"/>
            <a:ext cx="6912077" cy="3908762"/>
          </a:xfrm>
          <a:prstGeom prst="rect">
            <a:avLst/>
          </a:prstGeom>
          <a:noFill/>
        </p:spPr>
        <p:txBody>
          <a:bodyPr wrap="square">
            <a:spAutoFit/>
          </a:bodyPr>
          <a:lstStyle/>
          <a:p>
            <a:pPr algn="ctr"/>
            <a:r>
              <a:rPr lang="de-DE" sz="3200" dirty="0">
                <a:solidFill>
                  <a:schemeClr val="accent4">
                    <a:lumMod val="50000"/>
                  </a:schemeClr>
                </a:solidFill>
                <a:latin typeface="Century Gothic" panose="020B0502020202020204" pitchFamily="34" charset="0"/>
              </a:rPr>
              <a:t>Mögliche </a:t>
            </a:r>
            <a:r>
              <a:rPr lang="de-DE" sz="3200" dirty="0" smtClean="0">
                <a:solidFill>
                  <a:schemeClr val="accent4">
                    <a:lumMod val="50000"/>
                  </a:schemeClr>
                </a:solidFill>
                <a:latin typeface="Century Gothic" panose="020B0502020202020204" pitchFamily="34" charset="0"/>
              </a:rPr>
              <a:t>Schulen</a:t>
            </a:r>
            <a:endParaRPr lang="de-DE" sz="3200" dirty="0">
              <a:solidFill>
                <a:schemeClr val="accent4">
                  <a:lumMod val="50000"/>
                </a:schemeClr>
              </a:solidFill>
              <a:latin typeface="Century Gothic" panose="020B0502020202020204" pitchFamily="34" charset="0"/>
              <a:hlinkClick r:id="rId2" tooltip="Geschwister-Scholl-Schule">
                <a:extLst>
                  <a:ext uri="{A12FA001-AC4F-418D-AE19-62706E023703}">
                    <ahyp:hlinkClr xmlns="" xmlns:ahyp="http://schemas.microsoft.com/office/drawing/2018/hyperlinkcolor" val="tx"/>
                  </a:ext>
                </a:extLst>
              </a:hlinkClick>
            </a:endParaRPr>
          </a:p>
          <a:p>
            <a:endParaRPr lang="de-DE" dirty="0">
              <a:solidFill>
                <a:srgbClr val="0070C0"/>
              </a:solidFill>
              <a:latin typeface="Century Gothic" panose="020B0502020202020204" pitchFamily="34" charset="0"/>
              <a:hlinkClick r:id="rId2" tooltip="Geschwister-Scholl-Schule">
                <a:extLst>
                  <a:ext uri="{A12FA001-AC4F-418D-AE19-62706E023703}">
                    <ahyp:hlinkClr xmlns="" xmlns:ahyp="http://schemas.microsoft.com/office/drawing/2018/hyperlinkcolor" val="tx"/>
                  </a:ext>
                </a:extLst>
              </a:hlinkClick>
            </a:endParaRPr>
          </a:p>
          <a:p>
            <a:pPr algn="ctr"/>
            <a:r>
              <a:rPr lang="de-DE" u="sng" dirty="0" smtClean="0">
                <a:solidFill>
                  <a:schemeClr val="accent4">
                    <a:lumMod val="50000"/>
                  </a:schemeClr>
                </a:solidFill>
                <a:latin typeface="Century Gothic" panose="020B0502020202020204" pitchFamily="34" charset="0"/>
                <a:hlinkClick r:id="rId3" tooltip="Goethegymnasium"/>
              </a:rPr>
              <a:t>Goethegymnasium</a:t>
            </a:r>
            <a:r>
              <a:rPr lang="de-DE" dirty="0">
                <a:solidFill>
                  <a:schemeClr val="accent4">
                    <a:lumMod val="50000"/>
                  </a:schemeClr>
                </a:solidFill>
                <a:latin typeface="Century Gothic" panose="020B0502020202020204" pitchFamily="34" charset="0"/>
              </a:rPr>
              <a:t> </a:t>
            </a:r>
            <a:endParaRPr lang="de-DE" dirty="0" smtClean="0">
              <a:solidFill>
                <a:schemeClr val="accent4">
                  <a:lumMod val="50000"/>
                </a:schemeClr>
              </a:solidFill>
              <a:latin typeface="Century Gothic" panose="020B0502020202020204" pitchFamily="34" charset="0"/>
            </a:endParaRPr>
          </a:p>
          <a:p>
            <a:pPr algn="ctr"/>
            <a:endParaRPr lang="de-DE" dirty="0">
              <a:solidFill>
                <a:schemeClr val="accent4">
                  <a:lumMod val="50000"/>
                </a:schemeClr>
              </a:solidFill>
              <a:latin typeface="Century Gothic" panose="020B0502020202020204" pitchFamily="34" charset="0"/>
            </a:endParaRPr>
          </a:p>
          <a:p>
            <a:pPr algn="ctr"/>
            <a:r>
              <a:rPr lang="de-DE" u="sng" dirty="0" err="1" smtClean="0">
                <a:solidFill>
                  <a:schemeClr val="accent4">
                    <a:lumMod val="50000"/>
                  </a:schemeClr>
                </a:solidFill>
                <a:latin typeface="Century Gothic" panose="020B0502020202020204" pitchFamily="34" charset="0"/>
                <a:hlinkClick r:id="rId4" tooltip="Scharnhorstgymnasium"/>
              </a:rPr>
              <a:t>Scharnhorstgymnasium</a:t>
            </a:r>
            <a:endParaRPr lang="de-DE" u="sng" dirty="0" smtClean="0">
              <a:solidFill>
                <a:schemeClr val="accent4">
                  <a:lumMod val="50000"/>
                </a:schemeClr>
              </a:solidFill>
              <a:latin typeface="Century Gothic" panose="020B0502020202020204" pitchFamily="34" charset="0"/>
            </a:endParaRPr>
          </a:p>
          <a:p>
            <a:pPr algn="ctr"/>
            <a:endParaRPr lang="de-DE" dirty="0">
              <a:solidFill>
                <a:schemeClr val="accent4">
                  <a:lumMod val="50000"/>
                </a:schemeClr>
              </a:solidFill>
              <a:latin typeface="Century Gothic" panose="020B0502020202020204" pitchFamily="34" charset="0"/>
            </a:endParaRPr>
          </a:p>
          <a:p>
            <a:pPr algn="ctr"/>
            <a:r>
              <a:rPr lang="de-DE" u="sng" dirty="0">
                <a:solidFill>
                  <a:schemeClr val="accent4">
                    <a:lumMod val="50000"/>
                  </a:schemeClr>
                </a:solidFill>
                <a:latin typeface="Century Gothic" panose="020B0502020202020204" pitchFamily="34" charset="0"/>
                <a:hlinkClick r:id="rId5" tooltip="Gymnasium Himmelsthür"/>
              </a:rPr>
              <a:t>Gymnasium </a:t>
            </a:r>
            <a:r>
              <a:rPr lang="de-DE" u="sng" dirty="0" err="1" smtClean="0">
                <a:solidFill>
                  <a:schemeClr val="accent4">
                    <a:lumMod val="50000"/>
                  </a:schemeClr>
                </a:solidFill>
                <a:latin typeface="Century Gothic" panose="020B0502020202020204" pitchFamily="34" charset="0"/>
                <a:hlinkClick r:id="rId5" tooltip="Gymnasium Himmelsthür"/>
              </a:rPr>
              <a:t>Himmelsthür</a:t>
            </a:r>
            <a:endParaRPr lang="de-DE" u="sng" dirty="0" smtClean="0">
              <a:solidFill>
                <a:schemeClr val="accent4">
                  <a:lumMod val="50000"/>
                </a:schemeClr>
              </a:solidFill>
              <a:latin typeface="Century Gothic" panose="020B0502020202020204" pitchFamily="34" charset="0"/>
            </a:endParaRPr>
          </a:p>
          <a:p>
            <a:pPr algn="ctr"/>
            <a:endParaRPr lang="de-DE" dirty="0">
              <a:solidFill>
                <a:schemeClr val="accent4">
                  <a:lumMod val="50000"/>
                </a:schemeClr>
              </a:solidFill>
              <a:latin typeface="Century Gothic" panose="020B0502020202020204" pitchFamily="34" charset="0"/>
            </a:endParaRPr>
          </a:p>
          <a:p>
            <a:pPr algn="ctr"/>
            <a:r>
              <a:rPr lang="de-DE" u="sng" dirty="0" err="1" smtClean="0">
                <a:solidFill>
                  <a:schemeClr val="accent4">
                    <a:lumMod val="50000"/>
                  </a:schemeClr>
                </a:solidFill>
                <a:latin typeface="Century Gothic" panose="020B0502020202020204" pitchFamily="34" charset="0"/>
                <a:hlinkClick r:id="rId6" tooltip="Michelsenschule"/>
              </a:rPr>
              <a:t>Michelsenschule</a:t>
            </a:r>
            <a:endParaRPr lang="de-DE" u="sng" dirty="0" smtClean="0">
              <a:solidFill>
                <a:schemeClr val="accent4">
                  <a:lumMod val="50000"/>
                </a:schemeClr>
              </a:solidFill>
              <a:latin typeface="Century Gothic" panose="020B0502020202020204" pitchFamily="34" charset="0"/>
            </a:endParaRPr>
          </a:p>
          <a:p>
            <a:pPr algn="ctr"/>
            <a:endParaRPr lang="de-DE" dirty="0">
              <a:solidFill>
                <a:schemeClr val="accent4">
                  <a:lumMod val="50000"/>
                </a:schemeClr>
              </a:solidFill>
              <a:latin typeface="Century Gothic" panose="020B0502020202020204" pitchFamily="34" charset="0"/>
            </a:endParaRPr>
          </a:p>
          <a:p>
            <a:pPr algn="ctr"/>
            <a:r>
              <a:rPr lang="de-DE" u="sng" dirty="0">
                <a:solidFill>
                  <a:schemeClr val="accent4">
                    <a:lumMod val="50000"/>
                  </a:schemeClr>
                </a:solidFill>
                <a:latin typeface="Century Gothic" panose="020B0502020202020204" pitchFamily="34" charset="0"/>
                <a:hlinkClick r:id="rId7" tooltip="Bischöfliches Gymnasium Josephinum"/>
              </a:rPr>
              <a:t>Mariano </a:t>
            </a:r>
            <a:r>
              <a:rPr lang="de-DE" u="sng" dirty="0" err="1" smtClean="0">
                <a:solidFill>
                  <a:schemeClr val="accent4">
                    <a:lumMod val="50000"/>
                  </a:schemeClr>
                </a:solidFill>
                <a:latin typeface="Century Gothic" panose="020B0502020202020204" pitchFamily="34" charset="0"/>
                <a:hlinkClick r:id="rId7" tooltip="Bischöfliches Gymnasium Josephinum"/>
              </a:rPr>
              <a:t>Josephinum</a:t>
            </a:r>
            <a:endParaRPr lang="de-DE" u="sng" dirty="0" smtClean="0">
              <a:solidFill>
                <a:schemeClr val="accent4">
                  <a:lumMod val="50000"/>
                </a:schemeClr>
              </a:solidFill>
              <a:latin typeface="Century Gothic" panose="020B0502020202020204" pitchFamily="34" charset="0"/>
            </a:endParaRPr>
          </a:p>
          <a:p>
            <a:pPr algn="ctr"/>
            <a:endParaRPr lang="de-DE" dirty="0">
              <a:solidFill>
                <a:schemeClr val="accent4">
                  <a:lumMod val="50000"/>
                </a:schemeClr>
              </a:solidFill>
              <a:latin typeface="Century Gothic" panose="020B0502020202020204" pitchFamily="34" charset="0"/>
            </a:endParaRPr>
          </a:p>
          <a:p>
            <a:pPr algn="ctr"/>
            <a:r>
              <a:rPr lang="de-DE" u="sng" dirty="0">
                <a:solidFill>
                  <a:schemeClr val="accent4">
                    <a:lumMod val="50000"/>
                  </a:schemeClr>
                </a:solidFill>
                <a:latin typeface="Century Gothic" panose="020B0502020202020204" pitchFamily="34" charset="0"/>
                <a:hlinkClick r:id="rId8" tooltip="Gymnasium Andreanum"/>
              </a:rPr>
              <a:t>Gymnasium </a:t>
            </a:r>
            <a:r>
              <a:rPr lang="de-DE" u="sng" dirty="0" err="1" smtClean="0">
                <a:solidFill>
                  <a:schemeClr val="accent4">
                    <a:lumMod val="50000"/>
                  </a:schemeClr>
                </a:solidFill>
                <a:latin typeface="Century Gothic" panose="020B0502020202020204" pitchFamily="34" charset="0"/>
                <a:hlinkClick r:id="rId8" tooltip="Gymnasium Andreanum"/>
              </a:rPr>
              <a:t>Andreanum</a:t>
            </a:r>
            <a:endParaRPr lang="de-DE" dirty="0">
              <a:solidFill>
                <a:schemeClr val="accent4">
                  <a:lumMod val="50000"/>
                </a:schemeClr>
              </a:solidFill>
              <a:latin typeface="Century Gothic" panose="020B0502020202020204" pitchFamily="34" charset="0"/>
              <a:hlinkClick r:id="rId2" tooltip="Geschwister-Scholl-Schule">
                <a:extLst>
                  <a:ext uri="{A12FA001-AC4F-418D-AE19-62706E023703}">
                    <ahyp:hlinkClr xmlns="" xmlns:ahyp="http://schemas.microsoft.com/office/drawing/2018/hyperlinkcolor" val="tx"/>
                  </a:ext>
                </a:extLst>
              </a:hlinkClick>
            </a:endParaRPr>
          </a:p>
        </p:txBody>
      </p:sp>
    </p:spTree>
    <p:extLst>
      <p:ext uri="{BB962C8B-B14F-4D97-AF65-F5344CB8AC3E}">
        <p14:creationId xmlns:p14="http://schemas.microsoft.com/office/powerpoint/2010/main" val="16878052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TextShape 1"/>
          <p:cNvSpPr txBox="1"/>
          <p:nvPr/>
        </p:nvSpPr>
        <p:spPr>
          <a:xfrm>
            <a:off x="1117440" y="76320"/>
            <a:ext cx="10157040" cy="1396800"/>
          </a:xfrm>
          <a:prstGeom prst="rect">
            <a:avLst/>
          </a:prstGeom>
          <a:noFill/>
          <a:ln>
            <a:noFill/>
          </a:ln>
        </p:spPr>
        <p:txBody>
          <a:bodyPr lIns="122040" tIns="60840" rIns="122040" bIns="60840" anchor="b">
            <a:noAutofit/>
          </a:bodyPr>
          <a:lstStyle/>
          <a:p>
            <a:pPr algn="ctr">
              <a:lnSpc>
                <a:spcPct val="85000"/>
              </a:lnSpc>
            </a:pPr>
            <a:r>
              <a:rPr lang="de-DE" sz="4400" b="0" strike="noStrike" spc="-1" dirty="0">
                <a:solidFill>
                  <a:schemeClr val="accent4">
                    <a:lumMod val="50000"/>
                  </a:schemeClr>
                </a:solidFill>
                <a:latin typeface="Century Gothic" panose="020B0502020202020204" pitchFamily="34" charset="0"/>
              </a:rPr>
              <a:t>Oberschule</a:t>
            </a:r>
          </a:p>
        </p:txBody>
      </p:sp>
      <p:sp>
        <p:nvSpPr>
          <p:cNvPr id="133" name="TextShape 2"/>
          <p:cNvSpPr txBox="1"/>
          <p:nvPr/>
        </p:nvSpPr>
        <p:spPr>
          <a:xfrm>
            <a:off x="1117440" y="1701720"/>
            <a:ext cx="10157040" cy="3526920"/>
          </a:xfrm>
          <a:prstGeom prst="rect">
            <a:avLst/>
          </a:prstGeom>
          <a:noFill/>
          <a:ln>
            <a:noFill/>
          </a:ln>
        </p:spPr>
        <p:txBody>
          <a:bodyPr lIns="122040" tIns="60840" rIns="122040" bIns="60840">
            <a:noAutofit/>
          </a:bodyPr>
          <a:lstStyle/>
          <a:p>
            <a:pPr>
              <a:spcBef>
                <a:spcPts val="1865"/>
              </a:spcBef>
            </a:pPr>
            <a:r>
              <a:rPr lang="de-DE" sz="2400" b="0" strike="noStrike" spc="-1" dirty="0">
                <a:solidFill>
                  <a:schemeClr val="accent4">
                    <a:lumMod val="50000"/>
                  </a:schemeClr>
                </a:solidFill>
                <a:latin typeface="Century Gothic" panose="020B0502020202020204" pitchFamily="34" charset="0"/>
              </a:rPr>
              <a:t>Die Oberschule vermittelt ihren Schülerinnen und Schülern eine </a:t>
            </a:r>
            <a:r>
              <a:rPr lang="de-DE" sz="2400" b="1" strike="noStrike" spc="-1" dirty="0">
                <a:solidFill>
                  <a:schemeClr val="accent4">
                    <a:lumMod val="50000"/>
                  </a:schemeClr>
                </a:solidFill>
                <a:latin typeface="Century Gothic" panose="020B0502020202020204" pitchFamily="34" charset="0"/>
              </a:rPr>
              <a:t>grundlegende, erweiterte oder vertiefte Allgemeinbildung </a:t>
            </a:r>
            <a:r>
              <a:rPr lang="de-DE" sz="2400" b="0" strike="noStrike" spc="-1" dirty="0">
                <a:solidFill>
                  <a:schemeClr val="accent4">
                    <a:lumMod val="50000"/>
                  </a:schemeClr>
                </a:solidFill>
                <a:latin typeface="Century Gothic" panose="020B0502020202020204" pitchFamily="34" charset="0"/>
              </a:rPr>
              <a:t>und ermöglicht ihnen entsprechend ihrer Leistungsfähigkeit und ihren Neigungen eine individuelle Schwerpunktbildung. </a:t>
            </a:r>
            <a:endParaRPr lang="de-DE" sz="2400" b="0" strike="noStrike" spc="-1" dirty="0" smtClean="0">
              <a:solidFill>
                <a:schemeClr val="accent4">
                  <a:lumMod val="50000"/>
                </a:schemeClr>
              </a:solidFill>
              <a:latin typeface="Century Gothic" panose="020B0502020202020204" pitchFamily="34" charset="0"/>
            </a:endParaRPr>
          </a:p>
          <a:p>
            <a:pPr>
              <a:spcBef>
                <a:spcPts val="1865"/>
              </a:spcBef>
            </a:pPr>
            <a:r>
              <a:rPr lang="de-DE" sz="2400" b="0" strike="noStrike" spc="-1" dirty="0" smtClean="0">
                <a:solidFill>
                  <a:schemeClr val="accent4">
                    <a:lumMod val="50000"/>
                  </a:schemeClr>
                </a:solidFill>
                <a:latin typeface="Century Gothic" panose="020B0502020202020204" pitchFamily="34" charset="0"/>
              </a:rPr>
              <a:t>Die </a:t>
            </a:r>
            <a:r>
              <a:rPr lang="de-DE" sz="2400" b="0" strike="noStrike" spc="-1" dirty="0">
                <a:solidFill>
                  <a:schemeClr val="accent4">
                    <a:lumMod val="50000"/>
                  </a:schemeClr>
                </a:solidFill>
                <a:latin typeface="Century Gothic" panose="020B0502020202020204" pitchFamily="34" charset="0"/>
              </a:rPr>
              <a:t>Oberschule stärkt Grundfertigkeiten, selbstständiges Lernen und fördert soziales Lernen. </a:t>
            </a:r>
            <a:endParaRPr lang="de-DE" sz="2400" b="0" strike="noStrike" spc="-1" dirty="0" smtClean="0">
              <a:solidFill>
                <a:schemeClr val="accent4">
                  <a:lumMod val="50000"/>
                </a:schemeClr>
              </a:solidFill>
              <a:latin typeface="Century Gothic" panose="020B0502020202020204" pitchFamily="34" charset="0"/>
            </a:endParaRPr>
          </a:p>
          <a:p>
            <a:pPr>
              <a:spcBef>
                <a:spcPts val="1865"/>
              </a:spcBef>
            </a:pPr>
            <a:r>
              <a:rPr lang="de-DE" sz="2400" b="0" strike="noStrike" spc="-1" dirty="0" smtClean="0">
                <a:solidFill>
                  <a:schemeClr val="accent4">
                    <a:lumMod val="50000"/>
                  </a:schemeClr>
                </a:solidFill>
                <a:latin typeface="Century Gothic" panose="020B0502020202020204" pitchFamily="34" charset="0"/>
              </a:rPr>
              <a:t>Sie </a:t>
            </a:r>
            <a:r>
              <a:rPr lang="de-DE" sz="2400" b="0" strike="noStrike" spc="-1" dirty="0">
                <a:solidFill>
                  <a:schemeClr val="accent4">
                    <a:lumMod val="50000"/>
                  </a:schemeClr>
                </a:solidFill>
                <a:latin typeface="Century Gothic" panose="020B0502020202020204" pitchFamily="34" charset="0"/>
              </a:rPr>
              <a:t>bietet im 9. und 10. Schuljahrgang • einen berufspraktischen Schwerpunkt mit Maßnahmen zur Berufsorientierung und Berufsbildung, • die Profile Fremdsprachen, Wirtschaft, Technik sowie Gesundheit und Soziales sowie • im gymnasialen Angebot eine Vorbereitung auf den Besuch der gymnasialen Oberstufe </a:t>
            </a:r>
            <a:r>
              <a:rPr lang="de-DE" sz="2400" b="0" strike="noStrike" spc="-1" dirty="0" smtClean="0">
                <a:solidFill>
                  <a:schemeClr val="accent4">
                    <a:lumMod val="50000"/>
                  </a:schemeClr>
                </a:solidFill>
                <a:latin typeface="Century Gothic" panose="020B0502020202020204" pitchFamily="34" charset="0"/>
              </a:rPr>
              <a:t>an.</a:t>
            </a:r>
            <a:endParaRPr lang="de-DE" sz="2400" b="0" strike="noStrike" spc="-1" dirty="0">
              <a:solidFill>
                <a:schemeClr val="accent4">
                  <a:lumMod val="50000"/>
                </a:schemeClr>
              </a:solidFill>
              <a:latin typeface="Century Gothic" panose="020B0502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FDA965B8-9DE5-36CC-16A8-3A14E4033C25}"/>
              </a:ext>
            </a:extLst>
          </p:cNvPr>
          <p:cNvSpPr txBox="1"/>
          <p:nvPr/>
        </p:nvSpPr>
        <p:spPr>
          <a:xfrm>
            <a:off x="2946400" y="2040818"/>
            <a:ext cx="6096000" cy="1631216"/>
          </a:xfrm>
          <a:prstGeom prst="rect">
            <a:avLst/>
          </a:prstGeom>
          <a:noFill/>
        </p:spPr>
        <p:txBody>
          <a:bodyPr wrap="square">
            <a:spAutoFit/>
          </a:bodyPr>
          <a:lstStyle/>
          <a:p>
            <a:pPr algn="ctr"/>
            <a:r>
              <a:rPr lang="de-DE" sz="3200" dirty="0">
                <a:solidFill>
                  <a:schemeClr val="accent4">
                    <a:lumMod val="50000"/>
                  </a:schemeClr>
                </a:solidFill>
                <a:latin typeface="Century Gothic" panose="020B0502020202020204" pitchFamily="34" charset="0"/>
              </a:rPr>
              <a:t>Mögliche Schule</a:t>
            </a:r>
          </a:p>
          <a:p>
            <a:pPr algn="ctr"/>
            <a:endParaRPr lang="de-DE" sz="3200" dirty="0">
              <a:solidFill>
                <a:schemeClr val="accent5">
                  <a:lumMod val="75000"/>
                </a:schemeClr>
              </a:solidFill>
              <a:latin typeface="Century Gothic" panose="020B0502020202020204" pitchFamily="34" charset="0"/>
              <a:hlinkClick r:id="rId2" tooltip="Geschwister-Scholl-Schule">
                <a:extLst>
                  <a:ext uri="{A12FA001-AC4F-418D-AE19-62706E023703}">
                    <ahyp:hlinkClr xmlns="" xmlns:ahyp="http://schemas.microsoft.com/office/drawing/2018/hyperlinkcolor" val="tx"/>
                  </a:ext>
                </a:extLst>
              </a:hlinkClick>
            </a:endParaRPr>
          </a:p>
          <a:p>
            <a:pPr algn="ctr"/>
            <a:r>
              <a:rPr lang="de-DE" dirty="0">
                <a:latin typeface="Century Gothic" panose="020B0502020202020204" pitchFamily="34" charset="0"/>
                <a:hlinkClick r:id="rId3" tooltip="St.-Augustinus-Schule"/>
              </a:rPr>
              <a:t>St.-</a:t>
            </a:r>
            <a:r>
              <a:rPr lang="de-DE" dirty="0" smtClean="0">
                <a:latin typeface="Century Gothic" panose="020B0502020202020204" pitchFamily="34" charset="0"/>
                <a:hlinkClick r:id="rId3" tooltip="St.-Augustinus-Schule"/>
              </a:rPr>
              <a:t>Augustinus-Schule</a:t>
            </a:r>
            <a:endParaRPr lang="de-DE" dirty="0">
              <a:latin typeface="Century Gothic" panose="020B0502020202020204" pitchFamily="34" charset="0"/>
            </a:endParaRPr>
          </a:p>
          <a:p>
            <a:endParaRPr lang="de-DE" dirty="0">
              <a:solidFill>
                <a:srgbClr val="0070C0"/>
              </a:solidFill>
              <a:hlinkClick r:id="rId2" tooltip="Geschwister-Scholl-Schule">
                <a:extLst>
                  <a:ext uri="{A12FA001-AC4F-418D-AE19-62706E023703}">
                    <ahyp:hlinkClr xmlns="" xmlns:ahyp="http://schemas.microsoft.com/office/drawing/2018/hyperlinkcolor" val="tx"/>
                  </a:ext>
                </a:extLst>
              </a:hlinkClick>
            </a:endParaRPr>
          </a:p>
        </p:txBody>
      </p:sp>
    </p:spTree>
    <p:extLst>
      <p:ext uri="{BB962C8B-B14F-4D97-AF65-F5344CB8AC3E}">
        <p14:creationId xmlns:p14="http://schemas.microsoft.com/office/powerpoint/2010/main" val="21788392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TextShape 1"/>
          <p:cNvSpPr txBox="1"/>
          <p:nvPr/>
        </p:nvSpPr>
        <p:spPr>
          <a:xfrm>
            <a:off x="1117440" y="76320"/>
            <a:ext cx="10157040" cy="1396800"/>
          </a:xfrm>
          <a:prstGeom prst="rect">
            <a:avLst/>
          </a:prstGeom>
          <a:noFill/>
          <a:ln>
            <a:noFill/>
          </a:ln>
        </p:spPr>
        <p:txBody>
          <a:bodyPr lIns="122040" tIns="60840" rIns="122040" bIns="60840" anchor="b">
            <a:noAutofit/>
          </a:bodyPr>
          <a:lstStyle/>
          <a:p>
            <a:pPr algn="ctr">
              <a:lnSpc>
                <a:spcPct val="85000"/>
              </a:lnSpc>
            </a:pPr>
            <a:r>
              <a:rPr lang="de-DE" sz="4400" b="0" strike="noStrike" spc="-1" dirty="0">
                <a:solidFill>
                  <a:schemeClr val="accent4">
                    <a:lumMod val="50000"/>
                  </a:schemeClr>
                </a:solidFill>
                <a:latin typeface="Century Gothic" panose="020B0502020202020204" pitchFamily="34" charset="0"/>
              </a:rPr>
              <a:t>Gesamtschule</a:t>
            </a:r>
          </a:p>
        </p:txBody>
      </p:sp>
      <p:sp>
        <p:nvSpPr>
          <p:cNvPr id="135" name="TextShape 2"/>
          <p:cNvSpPr txBox="1"/>
          <p:nvPr/>
        </p:nvSpPr>
        <p:spPr>
          <a:xfrm>
            <a:off x="1117440" y="1701720"/>
            <a:ext cx="10157040" cy="3022920"/>
          </a:xfrm>
          <a:prstGeom prst="rect">
            <a:avLst/>
          </a:prstGeom>
          <a:noFill/>
          <a:ln>
            <a:noFill/>
          </a:ln>
        </p:spPr>
        <p:txBody>
          <a:bodyPr lIns="122040" tIns="60840" rIns="122040" bIns="60840">
            <a:noAutofit/>
          </a:bodyPr>
          <a:lstStyle/>
          <a:p>
            <a:pPr>
              <a:spcBef>
                <a:spcPts val="1865"/>
              </a:spcBef>
            </a:pPr>
            <a:r>
              <a:rPr lang="de-DE" sz="2400" b="0" strike="noStrike" spc="-1" dirty="0">
                <a:solidFill>
                  <a:schemeClr val="accent4">
                    <a:lumMod val="50000"/>
                  </a:schemeClr>
                </a:solidFill>
                <a:latin typeface="Century Gothic" panose="020B0502020202020204" pitchFamily="34" charset="0"/>
              </a:rPr>
              <a:t>Die Gesamtschule vermittelt ihren Schülerinnen und Schülern eine </a:t>
            </a:r>
            <a:r>
              <a:rPr lang="de-DE" sz="2400" b="1" strike="noStrike" spc="-1" dirty="0">
                <a:solidFill>
                  <a:schemeClr val="accent4">
                    <a:lumMod val="50000"/>
                  </a:schemeClr>
                </a:solidFill>
                <a:latin typeface="Century Gothic" panose="020B0502020202020204" pitchFamily="34" charset="0"/>
              </a:rPr>
              <a:t>grundlegende, erweiterte oder breite und vertiefte Allgemeinbildung</a:t>
            </a:r>
            <a:r>
              <a:rPr lang="de-DE" sz="2400" b="0" strike="noStrike" spc="-1" dirty="0">
                <a:solidFill>
                  <a:schemeClr val="accent4">
                    <a:lumMod val="50000"/>
                  </a:schemeClr>
                </a:solidFill>
                <a:latin typeface="Century Gothic" panose="020B0502020202020204" pitchFamily="34" charset="0"/>
              </a:rPr>
              <a:t>. </a:t>
            </a:r>
            <a:endParaRPr lang="de-DE" sz="2400" b="0" strike="noStrike" spc="-1" dirty="0" smtClean="0">
              <a:solidFill>
                <a:schemeClr val="accent4">
                  <a:lumMod val="50000"/>
                </a:schemeClr>
              </a:solidFill>
              <a:latin typeface="Century Gothic" panose="020B0502020202020204" pitchFamily="34" charset="0"/>
            </a:endParaRPr>
          </a:p>
          <a:p>
            <a:pPr>
              <a:spcBef>
                <a:spcPts val="1865"/>
              </a:spcBef>
            </a:pPr>
            <a:r>
              <a:rPr lang="de-DE" sz="2400" b="0" strike="noStrike" spc="-1" dirty="0" smtClean="0">
                <a:solidFill>
                  <a:schemeClr val="accent4">
                    <a:lumMod val="50000"/>
                  </a:schemeClr>
                </a:solidFill>
                <a:latin typeface="Century Gothic" panose="020B0502020202020204" pitchFamily="34" charset="0"/>
              </a:rPr>
              <a:t>Sie </a:t>
            </a:r>
            <a:r>
              <a:rPr lang="de-DE" sz="2400" b="0" strike="noStrike" spc="-1" dirty="0">
                <a:solidFill>
                  <a:schemeClr val="accent4">
                    <a:lumMod val="50000"/>
                  </a:schemeClr>
                </a:solidFill>
                <a:latin typeface="Century Gothic" panose="020B0502020202020204" pitchFamily="34" charset="0"/>
              </a:rPr>
              <a:t>stärkt Grundfertigkeiten, selbstständiges Lernen und auch </a:t>
            </a:r>
            <a:r>
              <a:rPr lang="de-DE" sz="2400" b="0" strike="noStrike" spc="-1" dirty="0" smtClean="0">
                <a:solidFill>
                  <a:schemeClr val="accent4">
                    <a:lumMod val="50000"/>
                  </a:schemeClr>
                </a:solidFill>
                <a:latin typeface="Century Gothic" panose="020B0502020202020204" pitchFamily="34" charset="0"/>
              </a:rPr>
              <a:t>wissenschaftsbezogenes Arbeiten </a:t>
            </a:r>
            <a:r>
              <a:rPr lang="de-DE" sz="2400" b="0" strike="noStrike" spc="-1" dirty="0">
                <a:solidFill>
                  <a:schemeClr val="accent4">
                    <a:lumMod val="50000"/>
                  </a:schemeClr>
                </a:solidFill>
                <a:latin typeface="Century Gothic" panose="020B0502020202020204" pitchFamily="34" charset="0"/>
              </a:rPr>
              <a:t>und ermöglicht den Schülerinnen und Schülern entsprechend ihrer Leistungsfähigkeit und Neigungen eine individuelle Schwerpunktbildung. </a:t>
            </a:r>
            <a:endParaRPr lang="de-DE" sz="2400" b="0" strike="noStrike" spc="-1" dirty="0" smtClean="0">
              <a:solidFill>
                <a:schemeClr val="accent4">
                  <a:lumMod val="50000"/>
                </a:schemeClr>
              </a:solidFill>
              <a:latin typeface="Century Gothic" panose="020B0502020202020204" pitchFamily="34" charset="0"/>
            </a:endParaRPr>
          </a:p>
          <a:p>
            <a:pPr>
              <a:spcBef>
                <a:spcPts val="1865"/>
              </a:spcBef>
            </a:pPr>
            <a:r>
              <a:rPr lang="de-DE" sz="2400" b="0" strike="noStrike" spc="-1" dirty="0" smtClean="0">
                <a:solidFill>
                  <a:schemeClr val="accent4">
                    <a:lumMod val="50000"/>
                  </a:schemeClr>
                </a:solidFill>
                <a:latin typeface="Century Gothic" panose="020B0502020202020204" pitchFamily="34" charset="0"/>
              </a:rPr>
              <a:t>Die </a:t>
            </a:r>
            <a:r>
              <a:rPr lang="de-DE" sz="2400" b="0" strike="noStrike" spc="-1" dirty="0">
                <a:solidFill>
                  <a:schemeClr val="accent4">
                    <a:lumMod val="50000"/>
                  </a:schemeClr>
                </a:solidFill>
                <a:latin typeface="Century Gothic" panose="020B0502020202020204" pitchFamily="34" charset="0"/>
              </a:rPr>
              <a:t>Integrierte Gesamtschule (IGS) vermittelt bei unterschiedlichen Lernvoraussetzungen gemeinsame Lernerfahrungen und fördert soziales Lernen durch gemeinsamen Unterricht.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C066A541-2D71-0004-33D8-8312F13CC8FE}"/>
              </a:ext>
            </a:extLst>
          </p:cNvPr>
          <p:cNvSpPr txBox="1"/>
          <p:nvPr/>
        </p:nvSpPr>
        <p:spPr>
          <a:xfrm>
            <a:off x="3046412" y="1208123"/>
            <a:ext cx="6096000" cy="1969770"/>
          </a:xfrm>
          <a:prstGeom prst="rect">
            <a:avLst/>
          </a:prstGeom>
          <a:noFill/>
        </p:spPr>
        <p:txBody>
          <a:bodyPr wrap="square">
            <a:spAutoFit/>
          </a:bodyPr>
          <a:lstStyle/>
          <a:p>
            <a:pPr algn="ctr"/>
            <a:r>
              <a:rPr lang="de-DE" sz="3200" dirty="0">
                <a:solidFill>
                  <a:schemeClr val="accent4">
                    <a:lumMod val="50000"/>
                  </a:schemeClr>
                </a:solidFill>
                <a:latin typeface="Century Gothic" panose="020B0502020202020204" pitchFamily="34" charset="0"/>
              </a:rPr>
              <a:t>Mögliche Schulen</a:t>
            </a:r>
            <a:endParaRPr lang="de-DE" sz="3200" dirty="0">
              <a:solidFill>
                <a:schemeClr val="accent4">
                  <a:lumMod val="50000"/>
                </a:schemeClr>
              </a:solidFill>
              <a:latin typeface="Century Gothic" panose="020B0502020202020204" pitchFamily="34" charset="0"/>
              <a:hlinkClick r:id="rId2" tooltip="Oskar-Schindler-Gesamtschule">
                <a:extLst>
                  <a:ext uri="{A12FA001-AC4F-418D-AE19-62706E023703}">
                    <ahyp:hlinkClr xmlns="" xmlns:ahyp="http://schemas.microsoft.com/office/drawing/2018/hyperlinkcolor" val="tx"/>
                  </a:ext>
                </a:extLst>
              </a:hlinkClick>
            </a:endParaRPr>
          </a:p>
          <a:p>
            <a:endParaRPr lang="de-DE" dirty="0">
              <a:solidFill>
                <a:srgbClr val="0070C0"/>
              </a:solidFill>
              <a:latin typeface="Century Gothic" panose="020B0502020202020204" pitchFamily="34" charset="0"/>
              <a:hlinkClick r:id="rId2" tooltip="Oskar-Schindler-Gesamtschule">
                <a:extLst>
                  <a:ext uri="{A12FA001-AC4F-418D-AE19-62706E023703}">
                    <ahyp:hlinkClr xmlns="" xmlns:ahyp="http://schemas.microsoft.com/office/drawing/2018/hyperlinkcolor" val="tx"/>
                  </a:ext>
                </a:extLst>
              </a:hlinkClick>
            </a:endParaRPr>
          </a:p>
          <a:p>
            <a:endParaRPr lang="de-DE" dirty="0">
              <a:solidFill>
                <a:srgbClr val="0070C0"/>
              </a:solidFill>
              <a:latin typeface="Century Gothic" panose="020B0502020202020204" pitchFamily="34" charset="0"/>
              <a:hlinkClick r:id="rId2" tooltip="Oskar-Schindler-Gesamtschule">
                <a:extLst>
                  <a:ext uri="{A12FA001-AC4F-418D-AE19-62706E023703}">
                    <ahyp:hlinkClr xmlns="" xmlns:ahyp="http://schemas.microsoft.com/office/drawing/2018/hyperlinkcolor" val="tx"/>
                  </a:ext>
                </a:extLst>
              </a:hlinkClick>
            </a:endParaRPr>
          </a:p>
          <a:p>
            <a:pPr algn="ctr"/>
            <a:r>
              <a:rPr lang="de-DE" dirty="0" smtClean="0">
                <a:solidFill>
                  <a:srgbClr val="0070C0"/>
                </a:solidFill>
                <a:latin typeface="Century Gothic" panose="020B0502020202020204" pitchFamily="34" charset="0"/>
                <a:hlinkClick r:id="rId3" tooltip="Oskar-Schindler-Gesamtschule"/>
              </a:rPr>
              <a:t>Oskar-Schindler-Gesamtschule</a:t>
            </a:r>
            <a:endParaRPr lang="de-DE" dirty="0" smtClean="0">
              <a:solidFill>
                <a:srgbClr val="0070C0"/>
              </a:solidFill>
              <a:latin typeface="Century Gothic" panose="020B0502020202020204" pitchFamily="34" charset="0"/>
            </a:endParaRPr>
          </a:p>
          <a:p>
            <a:pPr algn="ctr"/>
            <a:endParaRPr lang="de-DE" dirty="0">
              <a:latin typeface="Century Gothic" panose="020B0502020202020204" pitchFamily="34" charset="0"/>
            </a:endParaRPr>
          </a:p>
          <a:p>
            <a:pPr algn="ctr"/>
            <a:r>
              <a:rPr lang="de-DE" dirty="0" smtClean="0">
                <a:latin typeface="Century Gothic" panose="020B0502020202020204" pitchFamily="34" charset="0"/>
                <a:hlinkClick r:id="rId4" tooltip="Robert-Bosch-Gesamtschule"/>
              </a:rPr>
              <a:t>Robert-Bosch-Gesamtschule</a:t>
            </a:r>
            <a:endParaRPr lang="de-DE" dirty="0">
              <a:latin typeface="Century Gothic" panose="020B0502020202020204" pitchFamily="34" charset="0"/>
            </a:endParaRPr>
          </a:p>
        </p:txBody>
      </p:sp>
    </p:spTree>
    <p:extLst>
      <p:ext uri="{BB962C8B-B14F-4D97-AF65-F5344CB8AC3E}">
        <p14:creationId xmlns:p14="http://schemas.microsoft.com/office/powerpoint/2010/main" val="2699492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TextShape 1"/>
          <p:cNvSpPr txBox="1"/>
          <p:nvPr/>
        </p:nvSpPr>
        <p:spPr>
          <a:xfrm>
            <a:off x="1117440" y="76320"/>
            <a:ext cx="10157040" cy="1396800"/>
          </a:xfrm>
          <a:prstGeom prst="rect">
            <a:avLst/>
          </a:prstGeom>
          <a:noFill/>
          <a:ln>
            <a:noFill/>
          </a:ln>
        </p:spPr>
        <p:txBody>
          <a:bodyPr lIns="122040" tIns="60840" rIns="122040" bIns="60840" anchor="b">
            <a:noAutofit/>
          </a:bodyPr>
          <a:lstStyle/>
          <a:p>
            <a:pPr algn="ctr">
              <a:lnSpc>
                <a:spcPct val="85000"/>
              </a:lnSpc>
            </a:pPr>
            <a:r>
              <a:rPr lang="de-DE" sz="4400" b="0" strike="noStrike" spc="-1" dirty="0">
                <a:solidFill>
                  <a:schemeClr val="accent4">
                    <a:lumMod val="50000"/>
                  </a:schemeClr>
                </a:solidFill>
                <a:latin typeface="Century Gothic" panose="020B0502020202020204" pitchFamily="34" charset="0"/>
              </a:rPr>
              <a:t>Abschlüsse</a:t>
            </a:r>
          </a:p>
        </p:txBody>
      </p:sp>
      <p:sp>
        <p:nvSpPr>
          <p:cNvPr id="137" name="TextShape 2"/>
          <p:cNvSpPr txBox="1"/>
          <p:nvPr/>
        </p:nvSpPr>
        <p:spPr>
          <a:xfrm>
            <a:off x="1117440" y="1701720"/>
            <a:ext cx="10157040" cy="4470120"/>
          </a:xfrm>
          <a:prstGeom prst="rect">
            <a:avLst/>
          </a:prstGeom>
          <a:noFill/>
          <a:ln>
            <a:noFill/>
          </a:ln>
        </p:spPr>
        <p:txBody>
          <a:bodyPr lIns="122040" tIns="60840" rIns="122040" bIns="60840">
            <a:normAutofit/>
          </a:bodyPr>
          <a:lstStyle/>
          <a:p>
            <a:pPr>
              <a:lnSpc>
                <a:spcPct val="100000"/>
              </a:lnSpc>
              <a:spcBef>
                <a:spcPts val="1865"/>
              </a:spcBef>
            </a:pPr>
            <a:r>
              <a:rPr lang="de-DE" sz="2000" b="0" strike="noStrike" spc="-1" dirty="0">
                <a:solidFill>
                  <a:schemeClr val="accent4">
                    <a:lumMod val="50000"/>
                  </a:schemeClr>
                </a:solidFill>
                <a:latin typeface="Century Gothic" panose="020B0502020202020204" pitchFamily="34" charset="0"/>
              </a:rPr>
              <a:t>Am Ende des 9. Schuljahrgangs                                                                                                         </a:t>
            </a:r>
            <a:r>
              <a:rPr lang="de-DE" sz="2000" b="0" strike="noStrike" spc="-1" dirty="0" smtClean="0">
                <a:solidFill>
                  <a:schemeClr val="accent4">
                    <a:lumMod val="50000"/>
                  </a:schemeClr>
                </a:solidFill>
                <a:latin typeface="Century Gothic" panose="020B0502020202020204" pitchFamily="34" charset="0"/>
              </a:rPr>
              <a:t>                                                </a:t>
            </a:r>
            <a:r>
              <a:rPr lang="de-DE" sz="2000" b="0" strike="noStrike" spc="-1" dirty="0">
                <a:solidFill>
                  <a:schemeClr val="accent4">
                    <a:lumMod val="50000"/>
                  </a:schemeClr>
                </a:solidFill>
                <a:latin typeface="Century Gothic" panose="020B0502020202020204" pitchFamily="34" charset="0"/>
              </a:rPr>
              <a:t>• Hauptschulabschluss                                                                                                                         </a:t>
            </a:r>
            <a:r>
              <a:rPr lang="de-DE" sz="2000" b="0" strike="noStrike" spc="-1" dirty="0" smtClean="0">
                <a:solidFill>
                  <a:schemeClr val="accent4">
                    <a:lumMod val="50000"/>
                  </a:schemeClr>
                </a:solidFill>
                <a:latin typeface="Century Gothic" panose="020B0502020202020204" pitchFamily="34" charset="0"/>
              </a:rPr>
              <a:t>                                                      </a:t>
            </a:r>
            <a:r>
              <a:rPr lang="de-DE" sz="2000" b="0" strike="noStrike" spc="-1" dirty="0">
                <a:solidFill>
                  <a:schemeClr val="accent4">
                    <a:lumMod val="50000"/>
                  </a:schemeClr>
                </a:solidFill>
                <a:latin typeface="Century Gothic" panose="020B0502020202020204" pitchFamily="34" charset="0"/>
              </a:rPr>
              <a:t>• Abschluss der Förderschule im Förderschwerpunkt Lernen</a:t>
            </a:r>
          </a:p>
          <a:p>
            <a:pPr>
              <a:lnSpc>
                <a:spcPct val="100000"/>
              </a:lnSpc>
              <a:spcBef>
                <a:spcPts val="1865"/>
              </a:spcBef>
            </a:pPr>
            <a:r>
              <a:rPr lang="de-DE" sz="2000" b="0" strike="noStrike" spc="-1" dirty="0">
                <a:solidFill>
                  <a:schemeClr val="accent4">
                    <a:lumMod val="50000"/>
                  </a:schemeClr>
                </a:solidFill>
                <a:latin typeface="Century Gothic" panose="020B0502020202020204" pitchFamily="34" charset="0"/>
              </a:rPr>
              <a:t>Am Ende des 10. Schuljahrgangs                                                                                                            </a:t>
            </a:r>
            <a:r>
              <a:rPr lang="de-DE" sz="2000" b="0" strike="noStrike" spc="-1" dirty="0" smtClean="0">
                <a:solidFill>
                  <a:schemeClr val="accent4">
                    <a:lumMod val="50000"/>
                  </a:schemeClr>
                </a:solidFill>
                <a:latin typeface="Century Gothic" panose="020B0502020202020204" pitchFamily="34" charset="0"/>
              </a:rPr>
              <a:t>                                                    </a:t>
            </a:r>
            <a:r>
              <a:rPr lang="de-DE" sz="2000" b="0" strike="noStrike" spc="-1" dirty="0">
                <a:solidFill>
                  <a:schemeClr val="accent4">
                    <a:lumMod val="50000"/>
                  </a:schemeClr>
                </a:solidFill>
                <a:latin typeface="Century Gothic" panose="020B0502020202020204" pitchFamily="34" charset="0"/>
              </a:rPr>
              <a:t>• Sekundarabschluss I - Realschulabschluss,                                                                                         </a:t>
            </a:r>
            <a:r>
              <a:rPr lang="de-DE" sz="2000" b="0" strike="noStrike" spc="-1" dirty="0" smtClean="0">
                <a:solidFill>
                  <a:schemeClr val="accent4">
                    <a:lumMod val="50000"/>
                  </a:schemeClr>
                </a:solidFill>
                <a:latin typeface="Century Gothic" panose="020B0502020202020204" pitchFamily="34" charset="0"/>
              </a:rPr>
              <a:t>                                      </a:t>
            </a:r>
            <a:r>
              <a:rPr lang="de-DE" sz="2000" b="0" strike="noStrike" spc="-1" dirty="0">
                <a:solidFill>
                  <a:schemeClr val="accent4">
                    <a:lumMod val="50000"/>
                  </a:schemeClr>
                </a:solidFill>
                <a:latin typeface="Century Gothic" panose="020B0502020202020204" pitchFamily="34" charset="0"/>
              </a:rPr>
              <a:t>• Sekundarabschluss I - Hauptschulabschluss.                                                                                            </a:t>
            </a:r>
            <a:r>
              <a:rPr lang="de-DE" sz="2000" b="0" strike="noStrike" spc="-1" dirty="0" smtClean="0">
                <a:solidFill>
                  <a:schemeClr val="accent4">
                    <a:lumMod val="50000"/>
                  </a:schemeClr>
                </a:solidFill>
                <a:latin typeface="Century Gothic" panose="020B0502020202020204" pitchFamily="34" charset="0"/>
              </a:rPr>
              <a:t>                                 </a:t>
            </a:r>
            <a:r>
              <a:rPr lang="de-DE" sz="2000" b="0" strike="noStrike" spc="-1" dirty="0">
                <a:solidFill>
                  <a:schemeClr val="accent4">
                    <a:lumMod val="50000"/>
                  </a:schemeClr>
                </a:solidFill>
                <a:latin typeface="Century Gothic" panose="020B0502020202020204" pitchFamily="34" charset="0"/>
              </a:rPr>
              <a:t>• Erweiterter Sekundarabschluss I, der zum Besuch der Einführungsphase der gymnasialen Oberstufe eines allgemein bildenden Gymnasiums oder einer Gesamtschule sowie eines Beruflichen Gymnasiums berechtigt.</a:t>
            </a:r>
          </a:p>
          <a:p>
            <a:pPr>
              <a:lnSpc>
                <a:spcPct val="100000"/>
              </a:lnSpc>
              <a:spcBef>
                <a:spcPts val="1865"/>
              </a:spcBef>
            </a:pPr>
            <a:r>
              <a:rPr lang="de-DE" sz="2000" b="0" strike="noStrike" spc="-1" dirty="0">
                <a:solidFill>
                  <a:schemeClr val="accent4">
                    <a:lumMod val="50000"/>
                  </a:schemeClr>
                </a:solidFill>
                <a:latin typeface="Century Gothic" panose="020B0502020202020204" pitchFamily="34" charset="0"/>
              </a:rPr>
              <a:t>In der Oberstufe der Gymnasien und der Kooperativen und Integrierten Gesamtschulen können der schulische Teil der Fachhochschulreife sowie die allgemeine Hochschulreife vergeben werden- nach 13 Jahren.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TextShape 1"/>
          <p:cNvSpPr txBox="1"/>
          <p:nvPr/>
        </p:nvSpPr>
        <p:spPr>
          <a:xfrm>
            <a:off x="1117440" y="76320"/>
            <a:ext cx="10157040" cy="1396800"/>
          </a:xfrm>
          <a:prstGeom prst="rect">
            <a:avLst/>
          </a:prstGeom>
          <a:noFill/>
          <a:ln>
            <a:noFill/>
          </a:ln>
        </p:spPr>
        <p:txBody>
          <a:bodyPr lIns="122040" tIns="60840" rIns="122040" bIns="60840" anchor="b">
            <a:noAutofit/>
          </a:bodyPr>
          <a:lstStyle/>
          <a:p>
            <a:pPr>
              <a:lnSpc>
                <a:spcPct val="85000"/>
              </a:lnSpc>
            </a:pPr>
            <a:r>
              <a:rPr lang="de-DE" sz="4400" b="0" strike="noStrike" spc="-1" dirty="0">
                <a:solidFill>
                  <a:schemeClr val="accent4">
                    <a:lumMod val="50000"/>
                  </a:schemeClr>
                </a:solidFill>
                <a:latin typeface="Century Gothic" panose="020B0502020202020204" pitchFamily="34" charset="0"/>
              </a:rPr>
              <a:t>Hildesheimer Schulen</a:t>
            </a:r>
          </a:p>
        </p:txBody>
      </p:sp>
      <p:sp>
        <p:nvSpPr>
          <p:cNvPr id="139" name="TextShape 2"/>
          <p:cNvSpPr txBox="1"/>
          <p:nvPr/>
        </p:nvSpPr>
        <p:spPr>
          <a:xfrm>
            <a:off x="1117440" y="1701720"/>
            <a:ext cx="10157040" cy="3526920"/>
          </a:xfrm>
          <a:prstGeom prst="rect">
            <a:avLst/>
          </a:prstGeom>
          <a:noFill/>
          <a:ln>
            <a:noFill/>
          </a:ln>
        </p:spPr>
        <p:txBody>
          <a:bodyPr lIns="122040" tIns="60840" rIns="122040" bIns="60840">
            <a:noAutofit/>
          </a:bodyPr>
          <a:lstStyle/>
          <a:p>
            <a:pPr>
              <a:lnSpc>
                <a:spcPct val="95000"/>
              </a:lnSpc>
              <a:spcBef>
                <a:spcPts val="1865"/>
              </a:spcBef>
            </a:pPr>
            <a:r>
              <a:rPr lang="de-DE" sz="2400" b="0" strike="noStrike" spc="-1" dirty="0">
                <a:solidFill>
                  <a:schemeClr val="accent4">
                    <a:lumMod val="50000"/>
                  </a:schemeClr>
                </a:solidFill>
                <a:latin typeface="Century Gothic" panose="020B0502020202020204" pitchFamily="34" charset="0"/>
              </a:rPr>
              <a:t>Übersicht über alle Schulen in der Stadt Hildesheim</a:t>
            </a:r>
          </a:p>
          <a:p>
            <a:pPr>
              <a:lnSpc>
                <a:spcPct val="95000"/>
              </a:lnSpc>
              <a:spcBef>
                <a:spcPts val="1865"/>
              </a:spcBef>
            </a:pPr>
            <a:r>
              <a:rPr lang="de-DE" sz="2400" b="0" u="sng" strike="noStrike" spc="-1" dirty="0" smtClean="0">
                <a:solidFill>
                  <a:schemeClr val="accent4">
                    <a:lumMod val="50000"/>
                  </a:schemeClr>
                </a:solidFill>
                <a:uFillTx/>
                <a:latin typeface="Century Gothic" panose="020B0502020202020204" pitchFamily="34" charset="0"/>
                <a:hlinkClick r:id="rId2"/>
              </a:rPr>
              <a:t>https://schuleundsport.stadt-hildesheim.de/schulen/</a:t>
            </a:r>
            <a:endParaRPr lang="de-DE" sz="2400" b="0" strike="noStrike" spc="-1" dirty="0">
              <a:solidFill>
                <a:schemeClr val="accent4">
                  <a:lumMod val="50000"/>
                </a:schemeClr>
              </a:solidFill>
              <a:latin typeface="Century Gothic" panose="020B0502020202020204" pitchFamily="34" charset="0"/>
            </a:endParaRPr>
          </a:p>
          <a:p>
            <a:pPr>
              <a:lnSpc>
                <a:spcPct val="95000"/>
              </a:lnSpc>
              <a:spcBef>
                <a:spcPts val="1865"/>
              </a:spcBef>
            </a:pPr>
            <a:endParaRPr lang="de-DE" sz="2400" b="0" strike="noStrike" spc="-1" dirty="0">
              <a:solidFill>
                <a:schemeClr val="accent4">
                  <a:lumMod val="50000"/>
                </a:schemeClr>
              </a:solidFill>
              <a:latin typeface="Century Gothic" panose="020B0502020202020204" pitchFamily="34" charset="0"/>
            </a:endParaRPr>
          </a:p>
          <a:p>
            <a:pPr>
              <a:lnSpc>
                <a:spcPct val="95000"/>
              </a:lnSpc>
              <a:spcBef>
                <a:spcPts val="1865"/>
              </a:spcBef>
            </a:pPr>
            <a:r>
              <a:rPr lang="de-DE" sz="2400" b="0" strike="noStrike" spc="-1" dirty="0">
                <a:solidFill>
                  <a:schemeClr val="accent4">
                    <a:lumMod val="50000"/>
                  </a:schemeClr>
                </a:solidFill>
                <a:latin typeface="Century Gothic" panose="020B0502020202020204" pitchFamily="34" charset="0"/>
              </a:rPr>
              <a:t>Übersicht über alle Schulen im Landkreis Hildesheim</a:t>
            </a:r>
          </a:p>
          <a:p>
            <a:pPr>
              <a:lnSpc>
                <a:spcPct val="95000"/>
              </a:lnSpc>
              <a:spcBef>
                <a:spcPts val="1865"/>
              </a:spcBef>
            </a:pPr>
            <a:r>
              <a:rPr lang="de-DE" sz="2400" b="0" u="sng" strike="noStrike" spc="-1" dirty="0">
                <a:solidFill>
                  <a:schemeClr val="accent4">
                    <a:lumMod val="50000"/>
                  </a:schemeClr>
                </a:solidFill>
                <a:uFillTx/>
                <a:latin typeface="Century Gothic" panose="020B0502020202020204" pitchFamily="34" charset="0"/>
                <a:hlinkClick r:id="rId3"/>
              </a:rPr>
              <a:t>https://www.landkreishildesheim.de/B%C3%BCrgerservice/B%C3%BCrgerservice/Bildung-Schulen/Schulen-im-Landkreis/</a:t>
            </a:r>
            <a:endParaRPr lang="de-DE" sz="2400" b="0" strike="noStrike" spc="-1" dirty="0">
              <a:solidFill>
                <a:schemeClr val="accent4">
                  <a:lumMod val="50000"/>
                </a:schemeClr>
              </a:solidFill>
              <a:latin typeface="Century Gothic" panose="020B0502020202020204" pitchFamily="34" charset="0"/>
            </a:endParaRPr>
          </a:p>
          <a:p>
            <a:pPr>
              <a:lnSpc>
                <a:spcPct val="95000"/>
              </a:lnSpc>
              <a:spcBef>
                <a:spcPts val="1865"/>
              </a:spcBef>
            </a:pPr>
            <a:endParaRPr lang="de-DE" sz="2400" b="0" strike="noStrike" spc="-1" dirty="0">
              <a:solidFill>
                <a:srgbClr val="374C81"/>
              </a:solidFill>
              <a:latin typeface="Century Gothic"/>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TextShape 1"/>
          <p:cNvSpPr txBox="1"/>
          <p:nvPr/>
        </p:nvSpPr>
        <p:spPr>
          <a:xfrm>
            <a:off x="1117440" y="76320"/>
            <a:ext cx="10157040" cy="1396800"/>
          </a:xfrm>
          <a:prstGeom prst="rect">
            <a:avLst/>
          </a:prstGeom>
          <a:noFill/>
          <a:ln>
            <a:noFill/>
          </a:ln>
        </p:spPr>
        <p:txBody>
          <a:bodyPr lIns="122040" tIns="60840" rIns="122040" bIns="60840" anchor="b">
            <a:noAutofit/>
          </a:bodyPr>
          <a:lstStyle/>
          <a:p>
            <a:pPr>
              <a:lnSpc>
                <a:spcPct val="85000"/>
              </a:lnSpc>
            </a:pPr>
            <a:r>
              <a:rPr lang="de-DE" sz="4400" b="0" strike="noStrike" spc="-1" dirty="0">
                <a:solidFill>
                  <a:schemeClr val="accent4">
                    <a:lumMod val="50000"/>
                  </a:schemeClr>
                </a:solidFill>
                <a:latin typeface="Century Gothic" panose="020B0502020202020204" pitchFamily="34" charset="0"/>
              </a:rPr>
              <a:t>Quellen</a:t>
            </a:r>
          </a:p>
        </p:txBody>
      </p:sp>
      <p:sp>
        <p:nvSpPr>
          <p:cNvPr id="148" name="TextShape 2"/>
          <p:cNvSpPr txBox="1"/>
          <p:nvPr/>
        </p:nvSpPr>
        <p:spPr>
          <a:xfrm>
            <a:off x="1117440" y="1701720"/>
            <a:ext cx="10157040" cy="4470120"/>
          </a:xfrm>
          <a:prstGeom prst="rect">
            <a:avLst/>
          </a:prstGeom>
          <a:noFill/>
          <a:ln>
            <a:noFill/>
          </a:ln>
        </p:spPr>
        <p:txBody>
          <a:bodyPr lIns="122040" tIns="60840" rIns="122040" bIns="60840">
            <a:normAutofit/>
          </a:bodyPr>
          <a:lstStyle/>
          <a:p>
            <a:pPr>
              <a:lnSpc>
                <a:spcPct val="95000"/>
              </a:lnSpc>
              <a:spcBef>
                <a:spcPts val="1865"/>
              </a:spcBef>
            </a:pPr>
            <a:r>
              <a:rPr lang="de-DE" sz="2000" b="0" strike="noStrike" spc="-1" dirty="0">
                <a:solidFill>
                  <a:schemeClr val="accent4">
                    <a:lumMod val="50000"/>
                  </a:schemeClr>
                </a:solidFill>
                <a:latin typeface="Century Gothic" panose="020B0502020202020204" pitchFamily="34" charset="0"/>
              </a:rPr>
              <a:t>Schaubild: </a:t>
            </a:r>
            <a:r>
              <a:rPr lang="de-DE" sz="2000" b="0" u="sng" strike="noStrike" spc="-1" dirty="0">
                <a:solidFill>
                  <a:schemeClr val="accent4">
                    <a:lumMod val="50000"/>
                  </a:schemeClr>
                </a:solidFill>
                <a:uFillTx/>
                <a:latin typeface="Century Gothic" panose="020B0502020202020204" pitchFamily="34" charset="0"/>
                <a:hlinkClick r:id="rId2"/>
              </a:rPr>
              <a:t>https://www.mk.niedersachsen.de/startseite/schule/unsere_schulen/allgemein_bildende_schulen/</a:t>
            </a:r>
            <a:endParaRPr lang="de-DE" sz="2000" b="0" strike="noStrike" spc="-1" dirty="0">
              <a:solidFill>
                <a:schemeClr val="accent4">
                  <a:lumMod val="50000"/>
                </a:schemeClr>
              </a:solidFill>
              <a:latin typeface="Century Gothic" panose="020B0502020202020204" pitchFamily="34" charset="0"/>
            </a:endParaRPr>
          </a:p>
          <a:p>
            <a:pPr>
              <a:lnSpc>
                <a:spcPct val="95000"/>
              </a:lnSpc>
              <a:spcBef>
                <a:spcPts val="1865"/>
              </a:spcBef>
            </a:pPr>
            <a:r>
              <a:rPr lang="de-DE" sz="2000" b="0" strike="noStrike" spc="-1" dirty="0">
                <a:solidFill>
                  <a:schemeClr val="accent4">
                    <a:lumMod val="50000"/>
                  </a:schemeClr>
                </a:solidFill>
                <a:latin typeface="Century Gothic" panose="020B0502020202020204" pitchFamily="34" charset="0"/>
              </a:rPr>
              <a:t>Informationstexte zu verschiedenen Schulformen und Abschlüssen:</a:t>
            </a:r>
          </a:p>
          <a:p>
            <a:pPr>
              <a:lnSpc>
                <a:spcPct val="95000"/>
              </a:lnSpc>
              <a:spcBef>
                <a:spcPts val="1865"/>
              </a:spcBef>
            </a:pPr>
            <a:r>
              <a:rPr lang="de-DE" sz="2000" b="0" u="sng" strike="noStrike" spc="-1" dirty="0">
                <a:solidFill>
                  <a:schemeClr val="accent4">
                    <a:lumMod val="50000"/>
                  </a:schemeClr>
                </a:solidFill>
                <a:uFillTx/>
                <a:latin typeface="Century Gothic" panose="020B0502020202020204" pitchFamily="34" charset="0"/>
                <a:hlinkClick r:id="rId3"/>
              </a:rPr>
              <a:t>https://www.mk.niedersachsen.de/startseite/schule/unsere_schulen/allgemein_bildende_schulen/grundschule/ubergang_von_der_grundschule_auf_eine_weiterfuhrende_schule/uebergang-grundschule-weiterfuehrende-schule-5842.html</a:t>
            </a:r>
            <a:endParaRPr lang="de-DE" sz="2000" b="0" strike="noStrike" spc="-1" dirty="0">
              <a:solidFill>
                <a:schemeClr val="accent4">
                  <a:lumMod val="50000"/>
                </a:schemeClr>
              </a:solidFill>
              <a:latin typeface="Century Gothic" panose="020B0502020202020204" pitchFamily="34" charset="0"/>
            </a:endParaRPr>
          </a:p>
          <a:p>
            <a:pPr>
              <a:lnSpc>
                <a:spcPct val="95000"/>
              </a:lnSpc>
              <a:spcBef>
                <a:spcPts val="1865"/>
              </a:spcBef>
            </a:pPr>
            <a:r>
              <a:rPr lang="de-DE" sz="2000" b="0" strike="noStrike" spc="-1" dirty="0">
                <a:solidFill>
                  <a:schemeClr val="accent4">
                    <a:lumMod val="50000"/>
                  </a:schemeClr>
                </a:solidFill>
                <a:latin typeface="Century Gothic" panose="020B0502020202020204" pitchFamily="34" charset="0"/>
              </a:rPr>
              <a:t>Termine: Informationen über Stadt und Landkreis Hildesheim via Email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TextShape 1"/>
          <p:cNvSpPr txBox="1"/>
          <p:nvPr/>
        </p:nvSpPr>
        <p:spPr>
          <a:xfrm>
            <a:off x="1250056" y="587829"/>
            <a:ext cx="10157040" cy="4731423"/>
          </a:xfrm>
          <a:prstGeom prst="rect">
            <a:avLst/>
          </a:prstGeom>
          <a:noFill/>
          <a:ln>
            <a:noFill/>
          </a:ln>
        </p:spPr>
        <p:txBody>
          <a:bodyPr lIns="122040" tIns="60840" rIns="122040" bIns="60840" anchor="b">
            <a:normAutofit/>
          </a:bodyPr>
          <a:lstStyle/>
          <a:p>
            <a:pPr algn="ctr">
              <a:lnSpc>
                <a:spcPct val="170000"/>
              </a:lnSpc>
            </a:pPr>
            <a:r>
              <a:rPr lang="de-DE" sz="2800" b="1" strike="noStrike" spc="-1" dirty="0" smtClean="0">
                <a:solidFill>
                  <a:schemeClr val="accent4">
                    <a:lumMod val="50000"/>
                  </a:schemeClr>
                </a:solidFill>
                <a:latin typeface="Century Gothic" panose="020B0502020202020204" pitchFamily="34" charset="0"/>
              </a:rPr>
              <a:t>Informationsveranstaltungen</a:t>
            </a:r>
            <a:r>
              <a:rPr sz="2800" b="1" dirty="0">
                <a:solidFill>
                  <a:schemeClr val="accent4">
                    <a:lumMod val="50000"/>
                  </a:schemeClr>
                </a:solidFill>
                <a:latin typeface="Century Gothic" panose="020B0502020202020204" pitchFamily="34" charset="0"/>
              </a:rPr>
              <a:t/>
            </a:r>
            <a:br>
              <a:rPr sz="2800" b="1" dirty="0">
                <a:solidFill>
                  <a:schemeClr val="accent4">
                    <a:lumMod val="50000"/>
                  </a:schemeClr>
                </a:solidFill>
                <a:latin typeface="Century Gothic" panose="020B0502020202020204" pitchFamily="34" charset="0"/>
              </a:rPr>
            </a:br>
            <a:r>
              <a:rPr lang="de-DE" sz="2800" b="1" strike="noStrike" spc="-1" dirty="0">
                <a:solidFill>
                  <a:schemeClr val="accent4">
                    <a:lumMod val="50000"/>
                  </a:schemeClr>
                </a:solidFill>
                <a:latin typeface="Century Gothic" panose="020B0502020202020204" pitchFamily="34" charset="0"/>
              </a:rPr>
              <a:t>Tage der offenen </a:t>
            </a:r>
            <a:r>
              <a:rPr lang="de-DE" sz="2800" b="1" strike="noStrike" spc="-1" dirty="0" smtClean="0">
                <a:solidFill>
                  <a:schemeClr val="accent4">
                    <a:lumMod val="50000"/>
                  </a:schemeClr>
                </a:solidFill>
                <a:latin typeface="Century Gothic" panose="020B0502020202020204" pitchFamily="34" charset="0"/>
              </a:rPr>
              <a:t>Tür</a:t>
            </a:r>
          </a:p>
          <a:p>
            <a:pPr algn="ctr">
              <a:lnSpc>
                <a:spcPct val="170000"/>
              </a:lnSpc>
            </a:pPr>
            <a:r>
              <a:rPr lang="de-DE" sz="2800" b="1" spc="-1" dirty="0" smtClean="0">
                <a:solidFill>
                  <a:schemeClr val="accent4">
                    <a:lumMod val="50000"/>
                  </a:schemeClr>
                </a:solidFill>
                <a:latin typeface="Century Gothic" panose="020B0502020202020204" pitchFamily="34" charset="0"/>
              </a:rPr>
              <a:t>Schnuppertage</a:t>
            </a:r>
          </a:p>
          <a:p>
            <a:pPr algn="ctr">
              <a:lnSpc>
                <a:spcPct val="170000"/>
              </a:lnSpc>
            </a:pPr>
            <a:r>
              <a:rPr lang="de-DE" sz="2800" b="1" strike="noStrike" spc="-1" dirty="0" smtClean="0">
                <a:solidFill>
                  <a:schemeClr val="accent4">
                    <a:lumMod val="50000"/>
                  </a:schemeClr>
                </a:solidFill>
                <a:latin typeface="Century Gothic" panose="020B0502020202020204" pitchFamily="34" charset="0"/>
              </a:rPr>
              <a:t>Anmeldetermine</a:t>
            </a:r>
            <a:endParaRPr lang="de-DE" sz="2800" b="0" strike="noStrike" spc="-1" dirty="0" smtClean="0">
              <a:solidFill>
                <a:schemeClr val="accent4">
                  <a:lumMod val="50000"/>
                </a:schemeClr>
              </a:solidFill>
              <a:latin typeface="Century Gothic" panose="020B0502020202020204" pitchFamily="34" charset="0"/>
            </a:endParaRPr>
          </a:p>
        </p:txBody>
      </p:sp>
    </p:spTree>
    <p:extLst>
      <p:ext uri="{BB962C8B-B14F-4D97-AF65-F5344CB8AC3E}">
        <p14:creationId xmlns:p14="http://schemas.microsoft.com/office/powerpoint/2010/main" val="3775034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1098847" y="2486811"/>
            <a:ext cx="10271116" cy="1929960"/>
          </a:xfrm>
        </p:spPr>
        <p:txBody>
          <a:bodyPr/>
          <a:lstStyle/>
          <a:p>
            <a:pPr>
              <a:lnSpc>
                <a:spcPct val="200000"/>
              </a:lnSpc>
            </a:pPr>
            <a:endParaRPr lang="de-DE" sz="2800" dirty="0">
              <a:solidFill>
                <a:schemeClr val="accent4">
                  <a:lumMod val="50000"/>
                </a:schemeClr>
              </a:solidFill>
              <a:latin typeface="Century Gothic" panose="020B0502020202020204" pitchFamily="34" charset="0"/>
            </a:endParaRPr>
          </a:p>
        </p:txBody>
      </p:sp>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3504" y="513183"/>
            <a:ext cx="10058400" cy="6130401"/>
          </a:xfrm>
          <a:prstGeom prst="rect">
            <a:avLst/>
          </a:prstGeom>
        </p:spPr>
      </p:pic>
    </p:spTree>
    <p:extLst>
      <p:ext uri="{BB962C8B-B14F-4D97-AF65-F5344CB8AC3E}">
        <p14:creationId xmlns:p14="http://schemas.microsoft.com/office/powerpoint/2010/main" val="11910356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8847" y="554041"/>
            <a:ext cx="8942894" cy="6012539"/>
          </a:xfrm>
          <a:prstGeom prst="rect">
            <a:avLst/>
          </a:prstGeom>
        </p:spPr>
      </p:pic>
    </p:spTree>
    <p:extLst>
      <p:ext uri="{BB962C8B-B14F-4D97-AF65-F5344CB8AC3E}">
        <p14:creationId xmlns:p14="http://schemas.microsoft.com/office/powerpoint/2010/main" val="19060118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733684" y="1945454"/>
            <a:ext cx="7008120" cy="3928873"/>
          </a:xfrm>
        </p:spPr>
        <p:txBody>
          <a:bodyPr/>
          <a:lstStyle/>
          <a:p>
            <a:pPr>
              <a:lnSpc>
                <a:spcPct val="150000"/>
              </a:lnSpc>
            </a:pPr>
            <a:r>
              <a:rPr lang="de-DE" sz="2400" dirty="0" smtClean="0">
                <a:solidFill>
                  <a:schemeClr val="accent4">
                    <a:lumMod val="50000"/>
                  </a:schemeClr>
                </a:solidFill>
                <a:latin typeface="Century Gothic" panose="020B0502020202020204" pitchFamily="34" charset="0"/>
              </a:rPr>
              <a:t>- so wenig wie nötig</a:t>
            </a:r>
            <a:br>
              <a:rPr lang="de-DE" sz="2400" dirty="0" smtClean="0">
                <a:solidFill>
                  <a:schemeClr val="accent4">
                    <a:lumMod val="50000"/>
                  </a:schemeClr>
                </a:solidFill>
                <a:latin typeface="Century Gothic" panose="020B0502020202020204" pitchFamily="34" charset="0"/>
              </a:rPr>
            </a:br>
            <a:r>
              <a:rPr lang="de-DE" sz="2400" dirty="0" smtClean="0">
                <a:solidFill>
                  <a:schemeClr val="accent4">
                    <a:lumMod val="50000"/>
                  </a:schemeClr>
                </a:solidFill>
                <a:latin typeface="Century Gothic" panose="020B0502020202020204" pitchFamily="34" charset="0"/>
              </a:rPr>
              <a:t>- rechtzeitig bei den Schulen anmelden</a:t>
            </a:r>
            <a:br>
              <a:rPr lang="de-DE" sz="2400" dirty="0" smtClean="0">
                <a:solidFill>
                  <a:schemeClr val="accent4">
                    <a:lumMod val="50000"/>
                  </a:schemeClr>
                </a:solidFill>
                <a:latin typeface="Century Gothic" panose="020B0502020202020204" pitchFamily="34" charset="0"/>
              </a:rPr>
            </a:br>
            <a:r>
              <a:rPr lang="de-DE" sz="2400" dirty="0" smtClean="0">
                <a:solidFill>
                  <a:schemeClr val="accent4">
                    <a:lumMod val="50000"/>
                  </a:schemeClr>
                </a:solidFill>
                <a:latin typeface="Century Gothic" panose="020B0502020202020204" pitchFamily="34" charset="0"/>
              </a:rPr>
              <a:t>- rechtzeitig bei uns schriftlich abmelden</a:t>
            </a:r>
            <a:br>
              <a:rPr lang="de-DE" sz="2400" dirty="0" smtClean="0">
                <a:solidFill>
                  <a:schemeClr val="accent4">
                    <a:lumMod val="50000"/>
                  </a:schemeClr>
                </a:solidFill>
                <a:latin typeface="Century Gothic" panose="020B0502020202020204" pitchFamily="34" charset="0"/>
              </a:rPr>
            </a:br>
            <a:r>
              <a:rPr lang="de-DE" sz="2400" dirty="0" smtClean="0">
                <a:solidFill>
                  <a:schemeClr val="accent4">
                    <a:lumMod val="50000"/>
                  </a:schemeClr>
                </a:solidFill>
                <a:latin typeface="Century Gothic" panose="020B0502020202020204" pitchFamily="34" charset="0"/>
              </a:rPr>
              <a:t>- Unterrichtsinhalte sind selbständig zu erfragen und nachzuholen</a:t>
            </a:r>
            <a:br>
              <a:rPr lang="de-DE" sz="2400" dirty="0" smtClean="0">
                <a:solidFill>
                  <a:schemeClr val="accent4">
                    <a:lumMod val="50000"/>
                  </a:schemeClr>
                </a:solidFill>
                <a:latin typeface="Century Gothic" panose="020B0502020202020204" pitchFamily="34" charset="0"/>
              </a:rPr>
            </a:br>
            <a:r>
              <a:rPr lang="de-DE" sz="2400" dirty="0" smtClean="0">
                <a:solidFill>
                  <a:schemeClr val="accent4">
                    <a:lumMod val="50000"/>
                  </a:schemeClr>
                </a:solidFill>
                <a:latin typeface="Century Gothic" panose="020B0502020202020204" pitchFamily="34" charset="0"/>
              </a:rPr>
              <a:t>- LZK/Abgabefristen beachten (keine generellen Nachschreibtermine vorgesehen)</a:t>
            </a:r>
            <a:endParaRPr lang="de-DE" sz="2400" dirty="0">
              <a:solidFill>
                <a:schemeClr val="accent4">
                  <a:lumMod val="50000"/>
                </a:schemeClr>
              </a:solidFill>
              <a:latin typeface="Century Gothic" panose="020B0502020202020204" pitchFamily="34" charset="0"/>
            </a:endParaRPr>
          </a:p>
        </p:txBody>
      </p:sp>
      <p:sp>
        <p:nvSpPr>
          <p:cNvPr id="3" name="Untertitel 2"/>
          <p:cNvSpPr>
            <a:spLocks noGrp="1"/>
          </p:cNvSpPr>
          <p:nvPr>
            <p:ph type="subTitle"/>
          </p:nvPr>
        </p:nvSpPr>
        <p:spPr>
          <a:xfrm>
            <a:off x="2475066" y="648735"/>
            <a:ext cx="7008120" cy="1296720"/>
          </a:xfrm>
        </p:spPr>
        <p:txBody>
          <a:bodyPr/>
          <a:lstStyle/>
          <a:p>
            <a:pPr marL="0" indent="0" algn="ctr">
              <a:buNone/>
            </a:pPr>
            <a:r>
              <a:rPr lang="de-DE" sz="4000" dirty="0" smtClean="0">
                <a:solidFill>
                  <a:schemeClr val="bg1"/>
                </a:solidFill>
                <a:latin typeface="Century Gothic" panose="020B0502020202020204" pitchFamily="34" charset="0"/>
              </a:rPr>
              <a:t>Schnuppertage</a:t>
            </a:r>
            <a:endParaRPr lang="de-DE" sz="40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082153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TextShape 1"/>
          <p:cNvSpPr txBox="1"/>
          <p:nvPr/>
        </p:nvSpPr>
        <p:spPr>
          <a:xfrm>
            <a:off x="906409" y="3702795"/>
            <a:ext cx="10157040" cy="1668505"/>
          </a:xfrm>
          <a:prstGeom prst="rect">
            <a:avLst/>
          </a:prstGeom>
          <a:noFill/>
          <a:ln>
            <a:noFill/>
          </a:ln>
        </p:spPr>
        <p:txBody>
          <a:bodyPr lIns="122040" tIns="60840" rIns="122040" bIns="60840" anchor="b">
            <a:noAutofit/>
          </a:bodyPr>
          <a:lstStyle/>
          <a:p>
            <a:pPr algn="ctr">
              <a:lnSpc>
                <a:spcPct val="85000"/>
              </a:lnSpc>
            </a:pPr>
            <a:r>
              <a:rPr lang="de-DE" sz="4000" b="0" strike="noStrike" spc="-1" dirty="0">
                <a:solidFill>
                  <a:schemeClr val="accent4">
                    <a:lumMod val="50000"/>
                  </a:schemeClr>
                </a:solidFill>
                <a:latin typeface="Century Gothic"/>
              </a:rPr>
              <a:t>Anmeldungen </a:t>
            </a:r>
            <a:r>
              <a:rPr lang="de-DE" sz="4000" b="0" strike="noStrike" spc="-1" dirty="0" smtClean="0">
                <a:solidFill>
                  <a:schemeClr val="accent4">
                    <a:lumMod val="50000"/>
                  </a:schemeClr>
                </a:solidFill>
                <a:latin typeface="Century Gothic"/>
              </a:rPr>
              <a:t>2026</a:t>
            </a:r>
          </a:p>
          <a:p>
            <a:pPr algn="ctr">
              <a:lnSpc>
                <a:spcPct val="85000"/>
              </a:lnSpc>
            </a:pPr>
            <a:endParaRPr lang="de-DE" sz="4400" b="0" strike="noStrike" spc="-1" dirty="0" smtClean="0">
              <a:solidFill>
                <a:srgbClr val="374C81"/>
              </a:solidFill>
              <a:latin typeface="Century Gothic"/>
            </a:endParaRPr>
          </a:p>
          <a:p>
            <a:pPr algn="ctr">
              <a:lnSpc>
                <a:spcPct val="85000"/>
              </a:lnSpc>
            </a:pPr>
            <a:endParaRPr lang="de-DE" sz="4400" spc="-1" dirty="0" smtClean="0">
              <a:solidFill>
                <a:srgbClr val="374C81"/>
              </a:solidFill>
              <a:latin typeface="Century Gothic"/>
            </a:endParaRPr>
          </a:p>
          <a:p>
            <a:pPr algn="ctr">
              <a:lnSpc>
                <a:spcPct val="85000"/>
              </a:lnSpc>
            </a:pPr>
            <a:endParaRPr lang="de-DE" sz="4400" spc="-1" dirty="0">
              <a:solidFill>
                <a:srgbClr val="374C81"/>
              </a:solidFill>
              <a:latin typeface="Century Gothic"/>
            </a:endParaRPr>
          </a:p>
          <a:p>
            <a:pPr algn="ctr">
              <a:lnSpc>
                <a:spcPct val="85000"/>
              </a:lnSpc>
            </a:pPr>
            <a:endParaRPr lang="de-DE" sz="4400" spc="-1" dirty="0" smtClean="0">
              <a:solidFill>
                <a:srgbClr val="374C81"/>
              </a:solidFill>
              <a:latin typeface="Century Gothic"/>
            </a:endParaRPr>
          </a:p>
          <a:p>
            <a:pPr algn="ctr">
              <a:lnSpc>
                <a:spcPct val="85000"/>
              </a:lnSpc>
            </a:pPr>
            <a:endParaRPr lang="de-DE" sz="4400" spc="-1" dirty="0">
              <a:solidFill>
                <a:srgbClr val="374C81"/>
              </a:solidFill>
              <a:latin typeface="Century Gothic"/>
            </a:endParaRPr>
          </a:p>
          <a:p>
            <a:pPr algn="ctr">
              <a:lnSpc>
                <a:spcPct val="85000"/>
              </a:lnSpc>
            </a:pPr>
            <a:endParaRPr lang="de-DE" sz="4400" spc="-1" dirty="0" smtClean="0">
              <a:solidFill>
                <a:srgbClr val="374C81"/>
              </a:solidFill>
              <a:latin typeface="Century Gothic"/>
            </a:endParaRPr>
          </a:p>
          <a:p>
            <a:pPr algn="ctr">
              <a:lnSpc>
                <a:spcPct val="85000"/>
              </a:lnSpc>
            </a:pPr>
            <a:endParaRPr lang="de-DE" sz="4400" spc="-1" dirty="0">
              <a:solidFill>
                <a:srgbClr val="374C81"/>
              </a:solidFill>
              <a:latin typeface="Century Gothic"/>
            </a:endParaRPr>
          </a:p>
        </p:txBody>
      </p:sp>
      <p:sp>
        <p:nvSpPr>
          <p:cNvPr id="145" name="TextShape 2"/>
          <p:cNvSpPr txBox="1"/>
          <p:nvPr/>
        </p:nvSpPr>
        <p:spPr>
          <a:xfrm>
            <a:off x="317240" y="4686281"/>
            <a:ext cx="11607282" cy="1940507"/>
          </a:xfrm>
          <a:prstGeom prst="rect">
            <a:avLst/>
          </a:prstGeom>
          <a:noFill/>
          <a:ln>
            <a:noFill/>
          </a:ln>
        </p:spPr>
        <p:txBody>
          <a:bodyPr lIns="122040" tIns="60840" rIns="122040" bIns="60840">
            <a:normAutofit/>
          </a:bodyPr>
          <a:lstStyle/>
          <a:p>
            <a:pPr algn="ctr">
              <a:lnSpc>
                <a:spcPct val="95000"/>
              </a:lnSpc>
              <a:spcBef>
                <a:spcPts val="1865"/>
              </a:spcBef>
            </a:pPr>
            <a:endParaRPr lang="de-DE" sz="3200" spc="-1" dirty="0">
              <a:solidFill>
                <a:srgbClr val="374C81"/>
              </a:solidFill>
              <a:latin typeface="Century Gothic"/>
            </a:endParaRPr>
          </a:p>
          <a:p>
            <a:pPr algn="ctr">
              <a:lnSpc>
                <a:spcPct val="95000"/>
              </a:lnSpc>
              <a:spcBef>
                <a:spcPts val="1865"/>
              </a:spcBef>
            </a:pPr>
            <a:endParaRPr lang="de-DE" sz="2400" b="0" strike="noStrike" spc="-1" dirty="0" smtClean="0">
              <a:solidFill>
                <a:srgbClr val="374C81"/>
              </a:solidFill>
              <a:latin typeface="Century Gothic"/>
            </a:endParaRPr>
          </a:p>
          <a:p>
            <a:pPr algn="ctr">
              <a:lnSpc>
                <a:spcPct val="95000"/>
              </a:lnSpc>
              <a:spcBef>
                <a:spcPts val="1865"/>
              </a:spcBef>
            </a:pPr>
            <a:r>
              <a:rPr lang="de-DE" sz="2400" b="0" strike="noStrike" spc="-1" dirty="0" smtClean="0">
                <a:solidFill>
                  <a:schemeClr val="accent4">
                    <a:lumMod val="50000"/>
                  </a:schemeClr>
                </a:solidFill>
                <a:latin typeface="Century Gothic"/>
              </a:rPr>
              <a:t>Schulen </a:t>
            </a:r>
            <a:r>
              <a:rPr lang="de-DE" sz="2400" b="0" strike="noStrike" spc="-1" dirty="0">
                <a:solidFill>
                  <a:schemeClr val="accent4">
                    <a:lumMod val="50000"/>
                  </a:schemeClr>
                </a:solidFill>
                <a:latin typeface="Century Gothic"/>
              </a:rPr>
              <a:t>in kirchlicher Trägerschaft: </a:t>
            </a:r>
            <a:r>
              <a:rPr lang="de-DE" sz="2400" b="0" strike="noStrike" spc="-1" dirty="0" smtClean="0">
                <a:solidFill>
                  <a:schemeClr val="accent4">
                    <a:lumMod val="50000"/>
                  </a:schemeClr>
                </a:solidFill>
                <a:latin typeface="Century Gothic"/>
              </a:rPr>
              <a:t> </a:t>
            </a:r>
            <a:r>
              <a:rPr lang="de-DE" sz="2400" spc="-1" dirty="0" smtClean="0">
                <a:solidFill>
                  <a:schemeClr val="accent4">
                    <a:lumMod val="50000"/>
                  </a:schemeClr>
                </a:solidFill>
                <a:latin typeface="Century Gothic"/>
              </a:rPr>
              <a:t>B</a:t>
            </a:r>
            <a:r>
              <a:rPr lang="de-DE" sz="2400" b="0" strike="noStrike" spc="-1" dirty="0" smtClean="0">
                <a:solidFill>
                  <a:schemeClr val="accent4">
                    <a:lumMod val="50000"/>
                  </a:schemeClr>
                </a:solidFill>
                <a:latin typeface="Century Gothic"/>
              </a:rPr>
              <a:t>itte </a:t>
            </a:r>
            <a:r>
              <a:rPr lang="de-DE" sz="2400" b="0" strike="noStrike" spc="-1" dirty="0">
                <a:solidFill>
                  <a:schemeClr val="accent4">
                    <a:lumMod val="50000"/>
                  </a:schemeClr>
                </a:solidFill>
                <a:latin typeface="Century Gothic"/>
              </a:rPr>
              <a:t>bei den Schulen selbst informieren!</a:t>
            </a:r>
          </a:p>
        </p:txBody>
      </p:sp>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4031" y="1393648"/>
            <a:ext cx="5561795" cy="4167808"/>
          </a:xfrm>
          <a:prstGeom prst="rect">
            <a:avLst/>
          </a:prstGeom>
        </p:spPr>
      </p:pic>
    </p:spTree>
    <p:extLst>
      <p:ext uri="{BB962C8B-B14F-4D97-AF65-F5344CB8AC3E}">
        <p14:creationId xmlns:p14="http://schemas.microsoft.com/office/powerpoint/2010/main" val="512202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TextShape 1"/>
          <p:cNvSpPr txBox="1"/>
          <p:nvPr/>
        </p:nvSpPr>
        <p:spPr>
          <a:xfrm>
            <a:off x="1117440" y="332640"/>
            <a:ext cx="10157040" cy="5839200"/>
          </a:xfrm>
          <a:prstGeom prst="rect">
            <a:avLst/>
          </a:prstGeom>
          <a:noFill/>
          <a:ln>
            <a:noFill/>
          </a:ln>
        </p:spPr>
        <p:txBody>
          <a:bodyPr lIns="122040" tIns="60840" rIns="122040" bIns="60840">
            <a:normAutofit fontScale="85000" lnSpcReduction="20000"/>
          </a:bodyPr>
          <a:lstStyle/>
          <a:p>
            <a:pPr algn="ctr">
              <a:lnSpc>
                <a:spcPct val="150000"/>
              </a:lnSpc>
              <a:spcBef>
                <a:spcPts val="1865"/>
              </a:spcBef>
            </a:pPr>
            <a:endParaRPr lang="de-DE" sz="1800" b="0" strike="noStrike" spc="-1" dirty="0" smtClean="0">
              <a:solidFill>
                <a:srgbClr val="374C81"/>
              </a:solidFill>
              <a:latin typeface="Arial Narrow" panose="020B0606020202030204" pitchFamily="34" charset="0"/>
            </a:endParaRPr>
          </a:p>
          <a:p>
            <a:pPr algn="ctr">
              <a:lnSpc>
                <a:spcPct val="150000"/>
              </a:lnSpc>
              <a:spcBef>
                <a:spcPts val="1865"/>
              </a:spcBef>
            </a:pPr>
            <a:r>
              <a:rPr lang="de-DE" sz="3300" strike="noStrike" spc="-1" dirty="0" smtClean="0">
                <a:solidFill>
                  <a:schemeClr val="accent4">
                    <a:lumMod val="50000"/>
                  </a:schemeClr>
                </a:solidFill>
                <a:latin typeface="Century Gothic" panose="020B0502020202020204" pitchFamily="34" charset="0"/>
              </a:rPr>
              <a:t>Nehmen </a:t>
            </a:r>
            <a:r>
              <a:rPr lang="de-DE" sz="3300" strike="noStrike" spc="-1" dirty="0">
                <a:solidFill>
                  <a:schemeClr val="accent4">
                    <a:lumMod val="50000"/>
                  </a:schemeClr>
                </a:solidFill>
                <a:latin typeface="Century Gothic" panose="020B0502020202020204" pitchFamily="34" charset="0"/>
              </a:rPr>
              <a:t>Sie alle Beratungsangebote wahr.</a:t>
            </a:r>
          </a:p>
          <a:p>
            <a:pPr algn="ctr">
              <a:lnSpc>
                <a:spcPct val="150000"/>
              </a:lnSpc>
              <a:spcBef>
                <a:spcPts val="1865"/>
              </a:spcBef>
            </a:pPr>
            <a:r>
              <a:rPr lang="de-DE" sz="3300" strike="noStrike" spc="-1" dirty="0">
                <a:solidFill>
                  <a:schemeClr val="accent4">
                    <a:lumMod val="50000"/>
                  </a:schemeClr>
                </a:solidFill>
                <a:latin typeface="Century Gothic" panose="020B0502020202020204" pitchFamily="34" charset="0"/>
              </a:rPr>
              <a:t>Gleichen Sie Ihre Vorstellungen und Einschätzungen mit denen Ihres Kindes und der Lehrkräfte ab. </a:t>
            </a:r>
          </a:p>
          <a:p>
            <a:pPr algn="ctr">
              <a:lnSpc>
                <a:spcPct val="150000"/>
              </a:lnSpc>
              <a:spcBef>
                <a:spcPts val="1865"/>
              </a:spcBef>
            </a:pPr>
            <a:r>
              <a:rPr lang="de-DE" sz="3300" strike="noStrike" spc="-1" dirty="0">
                <a:solidFill>
                  <a:schemeClr val="accent4">
                    <a:lumMod val="50000"/>
                  </a:schemeClr>
                </a:solidFill>
                <a:latin typeface="Century Gothic" panose="020B0502020202020204" pitchFamily="34" charset="0"/>
              </a:rPr>
              <a:t>Unterschätzen Sie nicht aufkommenden </a:t>
            </a:r>
            <a:r>
              <a:rPr lang="de-DE" sz="3300" strike="noStrike" spc="-1" dirty="0" smtClean="0">
                <a:solidFill>
                  <a:schemeClr val="accent4">
                    <a:lumMod val="50000"/>
                  </a:schemeClr>
                </a:solidFill>
                <a:latin typeface="Century Gothic" panose="020B0502020202020204" pitchFamily="34" charset="0"/>
              </a:rPr>
              <a:t>Leistungsdruck. </a:t>
            </a:r>
          </a:p>
          <a:p>
            <a:pPr algn="ctr">
              <a:lnSpc>
                <a:spcPct val="150000"/>
              </a:lnSpc>
              <a:spcBef>
                <a:spcPts val="1865"/>
              </a:spcBef>
            </a:pPr>
            <a:r>
              <a:rPr lang="de-DE" sz="3300" strike="noStrike" spc="-1" dirty="0" smtClean="0">
                <a:solidFill>
                  <a:schemeClr val="accent4">
                    <a:lumMod val="50000"/>
                  </a:schemeClr>
                </a:solidFill>
                <a:latin typeface="Century Gothic" panose="020B0502020202020204" pitchFamily="34" charset="0"/>
              </a:rPr>
              <a:t>Die </a:t>
            </a:r>
            <a:r>
              <a:rPr lang="de-DE" sz="3300" strike="noStrike" spc="-1" dirty="0">
                <a:solidFill>
                  <a:schemeClr val="accent4">
                    <a:lumMod val="50000"/>
                  </a:schemeClr>
                </a:solidFill>
                <a:latin typeface="Century Gothic" panose="020B0502020202020204" pitchFamily="34" charset="0"/>
              </a:rPr>
              <a:t>Anforderungen der weiterführenden Schulen unterscheiden sich im Wesentlichen von denen der Grundschule, vor allem im selbständigen Arbeiten und der Eigenorganisation.</a:t>
            </a:r>
          </a:p>
          <a:p>
            <a:pPr algn="just">
              <a:lnSpc>
                <a:spcPct val="150000"/>
              </a:lnSpc>
              <a:spcBef>
                <a:spcPts val="1865"/>
              </a:spcBef>
            </a:pPr>
            <a:endParaRPr lang="de-DE" sz="1800" b="0" strike="noStrike" spc="-1" dirty="0">
              <a:solidFill>
                <a:srgbClr val="374C81"/>
              </a:solidFill>
              <a:latin typeface="Century Gothic"/>
            </a:endParaRPr>
          </a:p>
          <a:p>
            <a:pPr algn="just">
              <a:lnSpc>
                <a:spcPct val="200000"/>
              </a:lnSpc>
              <a:spcBef>
                <a:spcPts val="1865"/>
              </a:spcBef>
            </a:pPr>
            <a:endParaRPr lang="de-DE" sz="1800" b="0" strike="noStrike" spc="-1" dirty="0">
              <a:solidFill>
                <a:srgbClr val="374C81"/>
              </a:solidFill>
              <a:latin typeface="Century Gothic"/>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a:stretch>
            <a:fillRect/>
          </a:stretch>
        </p:blipFill>
        <p:spPr>
          <a:xfrm>
            <a:off x="4432041" y="677991"/>
            <a:ext cx="3405673" cy="3405673"/>
          </a:xfrm>
          <a:prstGeom prst="rect">
            <a:avLst/>
          </a:prstGeom>
        </p:spPr>
      </p:pic>
      <p:sp>
        <p:nvSpPr>
          <p:cNvPr id="7" name="Titel 6"/>
          <p:cNvSpPr>
            <a:spLocks noGrp="1"/>
          </p:cNvSpPr>
          <p:nvPr>
            <p:ph type="title"/>
          </p:nvPr>
        </p:nvSpPr>
        <p:spPr>
          <a:xfrm>
            <a:off x="812519" y="4444920"/>
            <a:ext cx="10869407" cy="1929960"/>
          </a:xfrm>
        </p:spPr>
        <p:txBody>
          <a:bodyPr/>
          <a:lstStyle/>
          <a:p>
            <a:pPr algn="ctr"/>
            <a:r>
              <a:rPr lang="de-DE" sz="2800" dirty="0" smtClean="0">
                <a:solidFill>
                  <a:schemeClr val="accent4">
                    <a:lumMod val="50000"/>
                  </a:schemeClr>
                </a:solidFill>
                <a:latin typeface="Century Gothic" panose="020B0502020202020204" pitchFamily="34" charset="0"/>
              </a:rPr>
              <a:t>PDF Dokument und Power Point Präsentation </a:t>
            </a:r>
            <a:br>
              <a:rPr lang="de-DE" sz="2800" dirty="0" smtClean="0">
                <a:solidFill>
                  <a:schemeClr val="accent4">
                    <a:lumMod val="50000"/>
                  </a:schemeClr>
                </a:solidFill>
                <a:latin typeface="Century Gothic" panose="020B0502020202020204" pitchFamily="34" charset="0"/>
              </a:rPr>
            </a:br>
            <a:r>
              <a:rPr lang="de-DE" sz="2800" dirty="0" smtClean="0">
                <a:solidFill>
                  <a:schemeClr val="accent4">
                    <a:lumMod val="50000"/>
                  </a:schemeClr>
                </a:solidFill>
                <a:latin typeface="Century Gothic" panose="020B0502020202020204" pitchFamily="34" charset="0"/>
              </a:rPr>
              <a:t>zum Ansehen und Herunterladen zu Schulformen und Abschlüssen inklusive Links zu allen Hildesheimer Schulen.</a:t>
            </a:r>
            <a:endParaRPr lang="de-DE" sz="2800" dirty="0">
              <a:solidFill>
                <a:schemeClr val="accent4">
                  <a:lumMod val="50000"/>
                </a:schemeClr>
              </a:solidFill>
              <a:latin typeface="Century Gothic" panose="020B0502020202020204" pitchFamily="34" charset="0"/>
            </a:endParaRPr>
          </a:p>
        </p:txBody>
      </p:sp>
    </p:spTree>
    <p:extLst>
      <p:ext uri="{BB962C8B-B14F-4D97-AF65-F5344CB8AC3E}">
        <p14:creationId xmlns:p14="http://schemas.microsoft.com/office/powerpoint/2010/main" val="181953933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Präsentation blauer Bücherstapel (Breitbild)</Template>
  <TotalTime>0</TotalTime>
  <Words>720</Words>
  <Application>Microsoft Office PowerPoint</Application>
  <PresentationFormat>Benutzerdefiniert</PresentationFormat>
  <Paragraphs>99</Paragraphs>
  <Slides>27</Slides>
  <Notes>0</Notes>
  <HiddenSlides>0</HiddenSlides>
  <MMClips>0</MMClips>
  <ScaleCrop>false</ScaleCrop>
  <HeadingPairs>
    <vt:vector size="6" baseType="variant">
      <vt:variant>
        <vt:lpstr>Verwendete Schriftarten</vt:lpstr>
      </vt:variant>
      <vt:variant>
        <vt:i4>8</vt:i4>
      </vt:variant>
      <vt:variant>
        <vt:lpstr>Design</vt:lpstr>
      </vt:variant>
      <vt:variant>
        <vt:i4>3</vt:i4>
      </vt:variant>
      <vt:variant>
        <vt:lpstr>Folientitel</vt:lpstr>
      </vt:variant>
      <vt:variant>
        <vt:i4>27</vt:i4>
      </vt:variant>
    </vt:vector>
  </HeadingPairs>
  <TitlesOfParts>
    <vt:vector size="38" baseType="lpstr">
      <vt:lpstr>Arial</vt:lpstr>
      <vt:lpstr>Arial Narrow</vt:lpstr>
      <vt:lpstr>Calibri</vt:lpstr>
      <vt:lpstr>Century Gothic</vt:lpstr>
      <vt:lpstr>DejaVu Sans</vt:lpstr>
      <vt:lpstr>Symbol</vt:lpstr>
      <vt:lpstr>Times New Roman</vt:lpstr>
      <vt:lpstr>Wingdings</vt:lpstr>
      <vt:lpstr>Office Theme</vt:lpstr>
      <vt:lpstr>Office Theme</vt:lpstr>
      <vt:lpstr>Office Theme</vt:lpstr>
      <vt:lpstr>PowerPoint-Präsentation</vt:lpstr>
      <vt:lpstr>PowerPoint-Präsentation</vt:lpstr>
      <vt:lpstr>PowerPoint-Präsentation</vt:lpstr>
      <vt:lpstr>PowerPoint-Präsentation</vt:lpstr>
      <vt:lpstr>PowerPoint-Präsentation</vt:lpstr>
      <vt:lpstr>- so wenig wie nötig - rechtzeitig bei den Schulen anmelden - rechtzeitig bei uns schriftlich abmelden - Unterrichtsinhalte sind selbständig zu erfragen und nachzuholen - LZK/Abgabefristen beachten (keine generellen Nachschreibtermine vorgesehen)</vt:lpstr>
      <vt:lpstr>PowerPoint-Präsentation</vt:lpstr>
      <vt:lpstr>PowerPoint-Präsentation</vt:lpstr>
      <vt:lpstr>PDF Dokument und Power Point Präsentation  zum Ansehen und Herunterladen zu Schulformen und Abschlüssen inklusive Links zu allen Hildesheimer Schulen.</vt:lpstr>
      <vt:lpstr>PowerPoint-Präsentation</vt:lpstr>
      <vt:lpstr>Allgemeine Informationen  Schulformen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Weiterführende Schulen Informationen</dc:title>
  <dc:subject/>
  <dc:creator>Stefanie Stosch</dc:creator>
  <dc:description/>
  <cp:lastModifiedBy>Stefanie Stosch</cp:lastModifiedBy>
  <cp:revision>33</cp:revision>
  <cp:lastPrinted>2024-08-26T09:19:31Z</cp:lastPrinted>
  <dcterms:created xsi:type="dcterms:W3CDTF">2021-11-23T18:38:56Z</dcterms:created>
  <dcterms:modified xsi:type="dcterms:W3CDTF">2025-11-06T18:47:24Z</dcterms:modified>
  <dc:language>de-DE</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CampaignTags">
    <vt:lpwstr/>
  </property>
  <property fmtid="{D5CDD505-2E9C-101B-9397-08002B2CF9AE}" pid="4" name="ContentTypeId">
    <vt:lpwstr>0x0101006EDDDB5EE6D98C44930B742096920B300400F5B6D36B3EF94B4E9A635CDF2A18F5B8</vt:lpwstr>
  </property>
  <property fmtid="{D5CDD505-2E9C-101B-9397-08002B2CF9AE}" pid="5" name="FeatureTags">
    <vt:lpwstr/>
  </property>
  <property fmtid="{D5CDD505-2E9C-101B-9397-08002B2CF9AE}" pid="6" name="HiddenSlides">
    <vt:i4>0</vt:i4>
  </property>
  <property fmtid="{D5CDD505-2E9C-101B-9397-08002B2CF9AE}" pid="7" name="HyperlinksChanged">
    <vt:bool>false</vt:bool>
  </property>
  <property fmtid="{D5CDD505-2E9C-101B-9397-08002B2CF9AE}" pid="8" name="InternalTags">
    <vt:lpwstr/>
  </property>
  <property fmtid="{D5CDD505-2E9C-101B-9397-08002B2CF9AE}" pid="9" name="LinksUpToDate">
    <vt:bool>false</vt:bool>
  </property>
  <property fmtid="{D5CDD505-2E9C-101B-9397-08002B2CF9AE}" pid="10" name="LocalizationTags">
    <vt:lpwstr/>
  </property>
  <property fmtid="{D5CDD505-2E9C-101B-9397-08002B2CF9AE}" pid="11" name="MMClips">
    <vt:i4>0</vt:i4>
  </property>
  <property fmtid="{D5CDD505-2E9C-101B-9397-08002B2CF9AE}" pid="12" name="Notes">
    <vt:i4>0</vt:i4>
  </property>
  <property fmtid="{D5CDD505-2E9C-101B-9397-08002B2CF9AE}" pid="13" name="PresentationFormat">
    <vt:lpwstr>Benutzerdefiniert</vt:lpwstr>
  </property>
  <property fmtid="{D5CDD505-2E9C-101B-9397-08002B2CF9AE}" pid="14" name="ScaleCrop">
    <vt:bool>false</vt:bool>
  </property>
  <property fmtid="{D5CDD505-2E9C-101B-9397-08002B2CF9AE}" pid="15" name="ScenarioTags">
    <vt:lpwstr/>
  </property>
  <property fmtid="{D5CDD505-2E9C-101B-9397-08002B2CF9AE}" pid="16" name="ShareDoc">
    <vt:bool>false</vt:bool>
  </property>
  <property fmtid="{D5CDD505-2E9C-101B-9397-08002B2CF9AE}" pid="17" name="Slides">
    <vt:i4>18</vt:i4>
  </property>
</Properties>
</file>